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85" r:id="rId2"/>
    <p:sldId id="256" r:id="rId3"/>
    <p:sldId id="257" r:id="rId4"/>
    <p:sldId id="267" r:id="rId5"/>
    <p:sldId id="275" r:id="rId6"/>
    <p:sldId id="274" r:id="rId7"/>
    <p:sldId id="273" r:id="rId8"/>
    <p:sldId id="272" r:id="rId9"/>
    <p:sldId id="268" r:id="rId10"/>
    <p:sldId id="271" r:id="rId11"/>
    <p:sldId id="270" r:id="rId12"/>
    <p:sldId id="269" r:id="rId13"/>
    <p:sldId id="277" r:id="rId14"/>
    <p:sldId id="284" r:id="rId15"/>
    <p:sldId id="259" r:id="rId16"/>
    <p:sldId id="280" r:id="rId17"/>
    <p:sldId id="281" r:id="rId18"/>
    <p:sldId id="265" r:id="rId19"/>
    <p:sldId id="282" r:id="rId20"/>
    <p:sldId id="278" r:id="rId21"/>
    <p:sldId id="260" r:id="rId22"/>
    <p:sldId id="283" r:id="rId23"/>
    <p:sldId id="262" r:id="rId24"/>
    <p:sldId id="258" r:id="rId25"/>
    <p:sldId id="279" r:id="rId26"/>
  </p:sldIdLst>
  <p:sldSz cx="18288000" cy="10287000"/>
  <p:notesSz cx="6858000" cy="9144000"/>
  <p:embeddedFontLst>
    <p:embeddedFont>
      <p:font typeface="Bebas Neue" panose="020B0606020202050201" pitchFamily="34" charset="0"/>
      <p:regular r:id="rId28"/>
    </p:embeddedFont>
    <p:embeddedFont>
      <p:font typeface="Bebas Neue Cyrillic" panose="020B0604020202020204" charset="0"/>
      <p:regular r:id="rId29"/>
    </p:embeddedFont>
    <p:embeddedFont>
      <p:font typeface="Verdana" panose="020B060403050404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1461" autoAdjust="0"/>
  </p:normalViewPr>
  <p:slideViewPr>
    <p:cSldViewPr>
      <p:cViewPr varScale="1">
        <p:scale>
          <a:sx n="65" d="100"/>
          <a:sy n="65" d="100"/>
        </p:scale>
        <p:origin x="10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4B673-4F2B-47F5-8264-2D4F1BC8E3BC}" type="datetimeFigureOut">
              <a:rPr lang="en-NL" smtClean="0"/>
              <a:t>21/01/2025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8BFC32-DB44-4E5A-8A82-909581244263}" type="slidenum">
              <a:rPr lang="en-NL" smtClean="0"/>
              <a:t>‹#›</a:t>
            </a:fld>
            <a:endParaRPr lang="en-NL"/>
          </a:p>
        </p:txBody>
      </p:sp>
    </p:spTree>
    <p:extLst>
      <p:ext uri="{BB962C8B-B14F-4D97-AF65-F5344CB8AC3E}">
        <p14:creationId xmlns:p14="http://schemas.microsoft.com/office/powerpoint/2010/main" val="369192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effectLst/>
                <a:latin typeface="Calibri" panose="020F0502020204030204" pitchFamily="34" charset="0"/>
                <a:ea typeface="MS Mincho" panose="02020609040205080304" pitchFamily="49" charset="-128"/>
                <a:cs typeface="Calibri" panose="020F0502020204030204" pitchFamily="34" charset="0"/>
              </a:rPr>
              <a:t>Welkom allemaal, vandaag ga ik jullie kennis laten maken met de wondere wereld van DNA! Voor me zie ik een groep met allemaal verschillende mensen. Jullie lijken op elkaar: jullie hebben allemaal een hoofd, een lijf, armen, benen, handen, voeten. Jullie zijn nu nog één grote groep, maar daar gaan we verandering in brengen. We gaan kijken hoe uniek iedereen is, en hoe we van elkaar verschillen of juist op elkaar lijken.</a:t>
            </a:r>
            <a:endParaRPr lang="en-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NL" dirty="0"/>
          </a:p>
        </p:txBody>
      </p:sp>
      <p:sp>
        <p:nvSpPr>
          <p:cNvPr id="4" name="Slide Number Placeholder 3"/>
          <p:cNvSpPr>
            <a:spLocks noGrp="1"/>
          </p:cNvSpPr>
          <p:nvPr>
            <p:ph type="sldNum" sz="quarter" idx="5"/>
          </p:nvPr>
        </p:nvSpPr>
        <p:spPr/>
        <p:txBody>
          <a:bodyPr/>
          <a:lstStyle/>
          <a:p>
            <a:fld id="{FA8BFC32-DB44-4E5A-8A82-909581244263}" type="slidenum">
              <a:rPr lang="en-NL" smtClean="0"/>
              <a:t>2</a:t>
            </a:fld>
            <a:endParaRPr lang="en-NL"/>
          </a:p>
        </p:txBody>
      </p:sp>
    </p:spTree>
    <p:extLst>
      <p:ext uri="{BB962C8B-B14F-4D97-AF65-F5344CB8AC3E}">
        <p14:creationId xmlns:p14="http://schemas.microsoft.com/office/powerpoint/2010/main" val="2002219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We hebben het er net over gehad dat iedereen ander DNA heeft. Al je DNA zit in je cellen; gebruik de. afbeeldingen in PowerPoint. Er zit in iedere celkern wel twee meter DNA! Dit kunnen we alleen niet zomaar zien. Daarom gaan jullie nu zelf je eigen DNA zichtbaar maken door een proefje uit te voeren. Vandaag gaan we DNA zichtbaar maken uit de cellen van je wangen.</a:t>
            </a:r>
            <a:endParaRPr lang="en-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NL" dirty="0"/>
          </a:p>
        </p:txBody>
      </p:sp>
      <p:sp>
        <p:nvSpPr>
          <p:cNvPr id="4" name="Slide Number Placeholder 3"/>
          <p:cNvSpPr>
            <a:spLocks noGrp="1"/>
          </p:cNvSpPr>
          <p:nvPr>
            <p:ph type="sldNum" sz="quarter" idx="5"/>
          </p:nvPr>
        </p:nvSpPr>
        <p:spPr/>
        <p:txBody>
          <a:bodyPr/>
          <a:lstStyle/>
          <a:p>
            <a:fld id="{FA8BFC32-DB44-4E5A-8A82-909581244263}" type="slidenum">
              <a:rPr lang="en-NL" smtClean="0"/>
              <a:t>21</a:t>
            </a:fld>
            <a:endParaRPr lang="en-NL"/>
          </a:p>
        </p:txBody>
      </p:sp>
    </p:spTree>
    <p:extLst>
      <p:ext uri="{BB962C8B-B14F-4D97-AF65-F5344CB8AC3E}">
        <p14:creationId xmlns:p14="http://schemas.microsoft.com/office/powerpoint/2010/main" val="3030335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meeste eigenschappen van je lichaam, zoals je haarkleur en oogkleur, maar ook het hebben van twee armen en twee benen, worden bepaald door je DNA. Wat we nu gaan doen, is kijken of we de code van DNA goed snappen. DNA bestaat namelijk uit een code van 4 letters: A, C, T en G. Elke letter hoort bij een soort groente of fruit. A is bijvoorbeeld een druif, en T een tomaat. A en T moeten altijd bij elkaar. En C (wortel) en G (komkommer) moeten altijd bij elkaar.</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Laat ze het werkblad invullen. Begeleid waar nodig. </a:t>
            </a:r>
            <a:endParaRPr lang="en-NL" dirty="0"/>
          </a:p>
        </p:txBody>
      </p:sp>
      <p:sp>
        <p:nvSpPr>
          <p:cNvPr id="4" name="Slide Number Placeholder 3"/>
          <p:cNvSpPr>
            <a:spLocks noGrp="1"/>
          </p:cNvSpPr>
          <p:nvPr>
            <p:ph type="sldNum" sz="quarter" idx="5"/>
          </p:nvPr>
        </p:nvSpPr>
        <p:spPr/>
        <p:txBody>
          <a:bodyPr/>
          <a:lstStyle/>
          <a:p>
            <a:fld id="{FA8BFC32-DB44-4E5A-8A82-909581244263}" type="slidenum">
              <a:rPr lang="en-NL" smtClean="0"/>
              <a:t>22</a:t>
            </a:fld>
            <a:endParaRPr lang="en-NL"/>
          </a:p>
        </p:txBody>
      </p:sp>
    </p:spTree>
    <p:extLst>
      <p:ext uri="{BB962C8B-B14F-4D97-AF65-F5344CB8AC3E}">
        <p14:creationId xmlns:p14="http://schemas.microsoft.com/office/powerpoint/2010/main" val="4158934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We zijn alweer bijna aan het einde gekomen van het DNA-programma! Hoe vonden jullie het? Wat vonden jullie het leukst? En wat hebben jullie vandaag geleerd?</a:t>
            </a:r>
            <a:endParaRPr lang="en-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NL" dirty="0"/>
          </a:p>
        </p:txBody>
      </p:sp>
      <p:sp>
        <p:nvSpPr>
          <p:cNvPr id="4" name="Slide Number Placeholder 3"/>
          <p:cNvSpPr>
            <a:spLocks noGrp="1"/>
          </p:cNvSpPr>
          <p:nvPr>
            <p:ph type="sldNum" sz="quarter" idx="5"/>
          </p:nvPr>
        </p:nvSpPr>
        <p:spPr/>
        <p:txBody>
          <a:bodyPr/>
          <a:lstStyle/>
          <a:p>
            <a:fld id="{FA8BFC32-DB44-4E5A-8A82-909581244263}" type="slidenum">
              <a:rPr lang="en-NL" smtClean="0"/>
              <a:t>25</a:t>
            </a:fld>
            <a:endParaRPr lang="en-NL"/>
          </a:p>
        </p:txBody>
      </p:sp>
    </p:spTree>
    <p:extLst>
      <p:ext uri="{BB962C8B-B14F-4D97-AF65-F5344CB8AC3E}">
        <p14:creationId xmlns:p14="http://schemas.microsoft.com/office/powerpoint/2010/main" val="269853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FA8BFC32-DB44-4E5A-8A82-909581244263}" type="slidenum">
              <a:rPr lang="en-NL" smtClean="0"/>
              <a:t>3</a:t>
            </a:fld>
            <a:endParaRPr lang="en-NL"/>
          </a:p>
        </p:txBody>
      </p:sp>
    </p:spTree>
    <p:extLst>
      <p:ext uri="{BB962C8B-B14F-4D97-AF65-F5344CB8AC3E}">
        <p14:creationId xmlns:p14="http://schemas.microsoft.com/office/powerpoint/2010/main" val="242451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u="sng" kern="0" dirty="0">
                <a:effectLst/>
                <a:latin typeface="Calibri" panose="020F0502020204030204" pitchFamily="34" charset="0"/>
                <a:ea typeface="MS Mincho" panose="02020609040205080304" pitchFamily="49" charset="-128"/>
                <a:cs typeface="Calibri" panose="020F0502020204030204" pitchFamily="34" charset="0"/>
              </a:rPr>
              <a:t>Groepsgesprek</a:t>
            </a:r>
            <a:endParaRPr lang="en-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800"/>
              </a:spcAft>
              <a:buFont typeface="Verdana" panose="020B0604030504040204" pitchFamily="34" charset="0"/>
              <a:buChar char="-"/>
              <a:tabLst>
                <a:tab pos="457200" algn="l"/>
              </a:tabLst>
            </a:pPr>
            <a:r>
              <a:rPr lang="nl-NL" sz="1800" kern="0" dirty="0">
                <a:effectLst/>
                <a:latin typeface="Calibri" panose="020F0502020204030204" pitchFamily="34" charset="0"/>
                <a:ea typeface="MS Mincho" panose="02020609040205080304" pitchFamily="49" charset="-128"/>
                <a:cs typeface="Calibri" panose="020F0502020204030204" pitchFamily="34" charset="0"/>
              </a:rPr>
              <a:t>Hoe kunnen we verklaren dat er zoveel verschillen zijn tussen iedereen? </a:t>
            </a:r>
            <a:r>
              <a:rPr lang="nl-NL" sz="1800" kern="0" dirty="0">
                <a:solidFill>
                  <a:srgbClr val="808080"/>
                </a:solidFill>
                <a:effectLst/>
                <a:latin typeface="Calibri" panose="020F0502020204030204" pitchFamily="34" charset="0"/>
                <a:ea typeface="MS Mincho" panose="02020609040205080304" pitchFamily="49" charset="-128"/>
                <a:cs typeface="Calibri" panose="020F0502020204030204" pitchFamily="34" charset="0"/>
              </a:rPr>
              <a:t>(DNA).</a:t>
            </a:r>
            <a:r>
              <a:rPr lang="nl-NL" sz="1800" kern="0" dirty="0">
                <a:effectLst/>
                <a:latin typeface="Calibri" panose="020F0502020204030204" pitchFamily="34" charset="0"/>
                <a:ea typeface="MS Mincho" panose="02020609040205080304" pitchFamily="49" charset="-128"/>
                <a:cs typeface="Calibri" panose="020F0502020204030204" pitchFamily="34" charset="0"/>
              </a:rPr>
              <a:t> </a:t>
            </a:r>
            <a:endParaRPr lang="en-N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5000"/>
              </a:lnSpc>
              <a:spcAft>
                <a:spcPts val="800"/>
              </a:spcAft>
              <a:buFont typeface="Verdana" panose="020B0604030504040204" pitchFamily="34" charset="0"/>
              <a:buChar char="-"/>
              <a:tabLst>
                <a:tab pos="457200" algn="l"/>
              </a:tabLst>
            </a:pPr>
            <a:r>
              <a:rPr lang="nl-NL" sz="1800" kern="0" dirty="0">
                <a:effectLst/>
                <a:latin typeface="Calibri" panose="020F0502020204030204" pitchFamily="34" charset="0"/>
                <a:ea typeface="MS Mincho" panose="02020609040205080304" pitchFamily="49" charset="-128"/>
                <a:cs typeface="Calibri" panose="020F0502020204030204" pitchFamily="34" charset="0"/>
              </a:rPr>
              <a:t>Stel dat er twee kinderen in hetzelfde vak stonden op het eind, betekent dat dan dat het DNA van die twee kinderen erg op elkaar lijkt? </a:t>
            </a:r>
            <a:r>
              <a:rPr lang="nl-NL" sz="1800" kern="0" dirty="0">
                <a:solidFill>
                  <a:srgbClr val="808080"/>
                </a:solidFill>
                <a:effectLst/>
                <a:latin typeface="Calibri" panose="020F0502020204030204" pitchFamily="34" charset="0"/>
                <a:ea typeface="MS Mincho" panose="02020609040205080304" pitchFamily="49" charset="-128"/>
                <a:cs typeface="Calibri" panose="020F0502020204030204" pitchFamily="34" charset="0"/>
              </a:rPr>
              <a:t>(Als ze ja zeggen is het op zich prima).</a:t>
            </a:r>
            <a:endParaRPr lang="en-N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5000"/>
              </a:lnSpc>
              <a:spcAft>
                <a:spcPts val="800"/>
              </a:spcAft>
              <a:buFont typeface="Verdana" panose="020B0604030504040204" pitchFamily="34" charset="0"/>
              <a:buChar char="-"/>
              <a:tabLst>
                <a:tab pos="457200" algn="l"/>
              </a:tabLst>
            </a:pPr>
            <a:r>
              <a:rPr lang="nl-NL" sz="1800" kern="0" dirty="0">
                <a:effectLst/>
                <a:latin typeface="Calibri" panose="020F0502020204030204" pitchFamily="34" charset="0"/>
                <a:ea typeface="MS Mincho" panose="02020609040205080304" pitchFamily="49" charset="-128"/>
                <a:cs typeface="Calibri" panose="020F0502020204030204" pitchFamily="34" charset="0"/>
              </a:rPr>
              <a:t>Hoe komt het dat iedereen uniek is? Heeft iedereen ander DNA? </a:t>
            </a:r>
            <a:r>
              <a:rPr lang="nl-NL" sz="1800" kern="0" dirty="0">
                <a:solidFill>
                  <a:srgbClr val="808080"/>
                </a:solidFill>
                <a:effectLst/>
                <a:latin typeface="Calibri" panose="020F0502020204030204" pitchFamily="34" charset="0"/>
                <a:ea typeface="MS Mincho" panose="02020609040205080304" pitchFamily="49" charset="-128"/>
                <a:cs typeface="Calibri" panose="020F0502020204030204" pitchFamily="34" charset="0"/>
              </a:rPr>
              <a:t>(Zelfde vraag, andere manier gesteld).</a:t>
            </a:r>
            <a:endParaRPr lang="en-N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5000"/>
              </a:lnSpc>
              <a:spcAft>
                <a:spcPts val="800"/>
              </a:spcAft>
              <a:buFont typeface="Verdana" panose="020B0604030504040204" pitchFamily="34" charset="0"/>
              <a:buChar char="-"/>
              <a:tabLst>
                <a:tab pos="457200" algn="l"/>
              </a:tabLst>
            </a:pPr>
            <a:r>
              <a:rPr lang="nl-NL" sz="1800" kern="0" dirty="0">
                <a:effectLst/>
                <a:latin typeface="Calibri" panose="020F0502020204030204" pitchFamily="34" charset="0"/>
                <a:ea typeface="MS Mincho" panose="02020609040205080304" pitchFamily="49" charset="-128"/>
                <a:cs typeface="Calibri" panose="020F0502020204030204" pitchFamily="34" charset="0"/>
              </a:rPr>
              <a:t>Van wie krijg je dat DNA eigenlijk? / Hoe kom je eigenlijk aan dat DNA? </a:t>
            </a:r>
            <a:r>
              <a:rPr lang="nl-NL" sz="1800" kern="0" dirty="0">
                <a:solidFill>
                  <a:srgbClr val="808080"/>
                </a:solidFill>
                <a:effectLst/>
                <a:latin typeface="Calibri" panose="020F0502020204030204" pitchFamily="34" charset="0"/>
                <a:ea typeface="MS Mincho" panose="02020609040205080304" pitchFamily="49" charset="-128"/>
                <a:cs typeface="Calibri" panose="020F0502020204030204" pitchFamily="34" charset="0"/>
              </a:rPr>
              <a:t>(De helft van je moeder en de helft van je vader, en dat DNA wordt gemengd. Daarom is het uniek).</a:t>
            </a:r>
            <a:endParaRPr lang="en-N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5000"/>
              </a:lnSpc>
              <a:spcAft>
                <a:spcPts val="800"/>
              </a:spcAft>
              <a:buFont typeface="Verdana" panose="020B0604030504040204" pitchFamily="34" charset="0"/>
              <a:buChar char="-"/>
              <a:tabLst>
                <a:tab pos="457200" algn="l"/>
              </a:tabLst>
            </a:pPr>
            <a:r>
              <a:rPr lang="nl-NL" sz="1800" kern="0" dirty="0">
                <a:effectLst/>
                <a:latin typeface="Calibri" panose="020F0502020204030204" pitchFamily="34" charset="0"/>
                <a:ea typeface="MS Mincho" panose="02020609040205080304" pitchFamily="49" charset="-128"/>
                <a:cs typeface="Calibri" panose="020F0502020204030204" pitchFamily="34" charset="0"/>
              </a:rPr>
              <a:t>Wat is dat, erfelijkheid? </a:t>
            </a:r>
            <a:r>
              <a:rPr lang="nl-NL" sz="1800" kern="0" dirty="0">
                <a:solidFill>
                  <a:srgbClr val="808080"/>
                </a:solidFill>
                <a:effectLst/>
                <a:latin typeface="Calibri" panose="020F0502020204030204" pitchFamily="34" charset="0"/>
                <a:ea typeface="MS Mincho" panose="02020609040205080304" pitchFamily="49" charset="-128"/>
                <a:cs typeface="Calibri" panose="020F0502020204030204" pitchFamily="34" charset="0"/>
              </a:rPr>
              <a:t>(Dat je het DNA / een eigenschap / iets van je ouders hebt/krijgt/erft).</a:t>
            </a:r>
            <a:endParaRPr lang="en-N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5000"/>
              </a:lnSpc>
              <a:spcAft>
                <a:spcPts val="800"/>
              </a:spcAft>
              <a:buFont typeface="Verdana" panose="020B0604030504040204" pitchFamily="34" charset="0"/>
              <a:buChar char="-"/>
              <a:tabLst>
                <a:tab pos="457200" algn="l"/>
              </a:tabLst>
            </a:pPr>
            <a:r>
              <a:rPr lang="nl-NL" sz="1800" kern="0" dirty="0">
                <a:effectLst/>
                <a:latin typeface="Calibri" panose="020F0502020204030204" pitchFamily="34" charset="0"/>
                <a:ea typeface="MS Mincho" panose="02020609040205080304" pitchFamily="49" charset="-128"/>
                <a:cs typeface="Calibri" panose="020F0502020204030204" pitchFamily="34" charset="0"/>
              </a:rPr>
              <a:t>Lijk je daarom ook op je familie? </a:t>
            </a:r>
            <a:r>
              <a:rPr lang="nl-NL" sz="1800" kern="0" dirty="0">
                <a:solidFill>
                  <a:srgbClr val="808080"/>
                </a:solidFill>
                <a:effectLst/>
                <a:latin typeface="Calibri" panose="020F0502020204030204" pitchFamily="34" charset="0"/>
                <a:ea typeface="MS Mincho" panose="02020609040205080304" pitchFamily="49" charset="-128"/>
                <a:cs typeface="Calibri" panose="020F0502020204030204" pitchFamily="34" charset="0"/>
              </a:rPr>
              <a:t>(Ja).</a:t>
            </a:r>
            <a:endParaRPr lang="en-N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5000"/>
              </a:lnSpc>
              <a:spcAft>
                <a:spcPts val="800"/>
              </a:spcAft>
              <a:buFont typeface="Verdana" panose="020B0604030504040204" pitchFamily="34" charset="0"/>
              <a:buChar char="-"/>
              <a:tabLst>
                <a:tab pos="457200" algn="l"/>
              </a:tabLst>
            </a:pPr>
            <a:r>
              <a:rPr lang="nl-NL" sz="1800" kern="0" dirty="0">
                <a:effectLst/>
                <a:latin typeface="Calibri" panose="020F0502020204030204" pitchFamily="34" charset="0"/>
                <a:ea typeface="MS Mincho" panose="02020609040205080304" pitchFamily="49" charset="-128"/>
                <a:cs typeface="Calibri" panose="020F0502020204030204" pitchFamily="34" charset="0"/>
              </a:rPr>
              <a:t>Wie heeft er een broertje of een zusje? </a:t>
            </a:r>
            <a:r>
              <a:rPr lang="nl-NL" sz="1800" kern="0" dirty="0">
                <a:solidFill>
                  <a:srgbClr val="808080"/>
                </a:solidFill>
                <a:effectLst/>
                <a:latin typeface="Calibri" panose="020F0502020204030204" pitchFamily="34" charset="0"/>
                <a:ea typeface="MS Mincho" panose="02020609040205080304" pitchFamily="49" charset="-128"/>
                <a:cs typeface="Calibri" panose="020F0502020204030204" pitchFamily="34" charset="0"/>
              </a:rPr>
              <a:t>(Handen omhoog). </a:t>
            </a:r>
            <a:endParaRPr lang="en-N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5000"/>
              </a:lnSpc>
              <a:spcAft>
                <a:spcPts val="800"/>
              </a:spcAft>
              <a:buFont typeface="Verdana" panose="020B0604030504040204" pitchFamily="34" charset="0"/>
              <a:buChar char="-"/>
              <a:tabLst>
                <a:tab pos="457200" algn="l"/>
              </a:tabLst>
            </a:pPr>
            <a:r>
              <a:rPr lang="nl-NL" sz="1800" kern="0" dirty="0">
                <a:effectLst/>
                <a:latin typeface="Calibri" panose="020F0502020204030204" pitchFamily="34" charset="0"/>
                <a:ea typeface="MS Mincho" panose="02020609040205080304" pitchFamily="49" charset="-128"/>
                <a:cs typeface="Calibri" panose="020F0502020204030204" pitchFamily="34" charset="0"/>
              </a:rPr>
              <a:t>Is het DNA van je broer/zus dan hetzelfde als dat van jou? </a:t>
            </a:r>
            <a:r>
              <a:rPr lang="nl-NL" sz="1800" kern="0" dirty="0">
                <a:solidFill>
                  <a:srgbClr val="808080"/>
                </a:solidFill>
                <a:effectLst/>
                <a:latin typeface="Calibri" panose="020F0502020204030204" pitchFamily="34" charset="0"/>
                <a:ea typeface="MS Mincho" panose="02020609040205080304" pitchFamily="49" charset="-128"/>
                <a:cs typeface="Calibri" panose="020F0502020204030204" pitchFamily="34" charset="0"/>
              </a:rPr>
              <a:t>(Nee, maar het lijkt wel op elkaar, dus daarom lijken broers/zussen vaak ook op elkaar).</a:t>
            </a:r>
            <a:endParaRPr lang="en-N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5000"/>
              </a:lnSpc>
              <a:spcAft>
                <a:spcPts val="800"/>
              </a:spcAft>
              <a:buFont typeface="Verdana" panose="020B0604030504040204" pitchFamily="34" charset="0"/>
              <a:buChar char="-"/>
              <a:tabLst>
                <a:tab pos="457200" algn="l"/>
              </a:tabLst>
            </a:pPr>
            <a:r>
              <a:rPr lang="nl-NL" sz="1800" kern="0" dirty="0">
                <a:effectLst/>
                <a:latin typeface="Calibri" panose="020F0502020204030204" pitchFamily="34" charset="0"/>
                <a:ea typeface="MS Mincho" panose="02020609040205080304" pitchFamily="49" charset="-128"/>
                <a:cs typeface="Calibri" panose="020F0502020204030204" pitchFamily="34" charset="0"/>
              </a:rPr>
              <a:t>Hoe zit het dan met tweelingen? Lijken die altijd op elkaar? Zijn die identiek? Komt dat dan doordat hun DNA wél hetzelfde is? </a:t>
            </a:r>
            <a:r>
              <a:rPr lang="nl-NL" sz="1800" kern="0" dirty="0">
                <a:solidFill>
                  <a:srgbClr val="808080"/>
                </a:solidFill>
                <a:effectLst/>
                <a:latin typeface="Calibri" panose="020F0502020204030204" pitchFamily="34" charset="0"/>
                <a:ea typeface="MS Mincho" panose="02020609040205080304" pitchFamily="49" charset="-128"/>
                <a:cs typeface="Calibri" panose="020F0502020204030204" pitchFamily="34" charset="0"/>
              </a:rPr>
              <a:t>(Ja, eeneiige tweelingen zijn een uitzondering).</a:t>
            </a:r>
            <a:endParaRPr lang="en-N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kern="0" dirty="0">
                <a:effectLst/>
                <a:latin typeface="Calibri" panose="020F0502020204030204" pitchFamily="34" charset="0"/>
                <a:ea typeface="MS Mincho" panose="02020609040205080304" pitchFamily="49" charset="-128"/>
              </a:rPr>
              <a:t>Ons DNA zorgt ervoor dat we van elkaar verschillen, dat we uniek zijn, en je DNA erf je van je ouders.</a:t>
            </a:r>
            <a:endParaRPr lang="en-NL" dirty="0"/>
          </a:p>
        </p:txBody>
      </p:sp>
      <p:sp>
        <p:nvSpPr>
          <p:cNvPr id="4" name="Slide Number Placeholder 3"/>
          <p:cNvSpPr>
            <a:spLocks noGrp="1"/>
          </p:cNvSpPr>
          <p:nvPr>
            <p:ph type="sldNum" sz="quarter" idx="5"/>
          </p:nvPr>
        </p:nvSpPr>
        <p:spPr/>
        <p:txBody>
          <a:bodyPr/>
          <a:lstStyle/>
          <a:p>
            <a:fld id="{FA8BFC32-DB44-4E5A-8A82-909581244263}" type="slidenum">
              <a:rPr lang="en-NL" smtClean="0"/>
              <a:t>14</a:t>
            </a:fld>
            <a:endParaRPr lang="en-NL"/>
          </a:p>
        </p:txBody>
      </p:sp>
    </p:spTree>
    <p:extLst>
      <p:ext uri="{BB962C8B-B14F-4D97-AF65-F5344CB8AC3E}">
        <p14:creationId xmlns:p14="http://schemas.microsoft.com/office/powerpoint/2010/main" val="1229023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mj-lt"/>
              <a:buAutoNum type="arabicPeriod"/>
            </a:pPr>
            <a:r>
              <a:rPr lang="nl-NL" sz="1800" dirty="0">
                <a:effectLst/>
                <a:latin typeface="Calibri" panose="020F0502020204030204" pitchFamily="34" charset="0"/>
                <a:ea typeface="MS Mincho" panose="02020609040205080304" pitchFamily="49" charset="-128"/>
                <a:cs typeface="Calibri" panose="020F0502020204030204" pitchFamily="34" charset="0"/>
              </a:rPr>
              <a:t>Kunnen jullie me vertellen waar je lichaam uit is opgebouwd? Uit welke onderdelen bestaat het? (Gezicht, armen, benen, voeten, hart, longen, hersenen, lever, </a:t>
            </a:r>
            <a:r>
              <a:rPr lang="nl-NL" sz="1800" dirty="0" err="1">
                <a:effectLst/>
                <a:latin typeface="Calibri" panose="020F0502020204030204" pitchFamily="34" charset="0"/>
                <a:ea typeface="MS Mincho" panose="02020609040205080304" pitchFamily="49" charset="-128"/>
                <a:cs typeface="Calibri" panose="020F0502020204030204" pitchFamily="34" charset="0"/>
              </a:rPr>
              <a:t>etc</a:t>
            </a:r>
            <a:r>
              <a:rPr lang="nl-NL" sz="1800" dirty="0">
                <a:effectLst/>
                <a:latin typeface="Calibri" panose="020F0502020204030204" pitchFamily="34" charset="0"/>
                <a:ea typeface="MS Mincho" panose="02020609040205080304" pitchFamily="49" charset="-128"/>
                <a:cs typeface="Calibri" panose="020F0502020204030204" pitchFamily="34" charset="0"/>
              </a:rPr>
              <a:t>).</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l-NL" sz="1800" dirty="0">
                <a:effectLst/>
                <a:latin typeface="Calibri" panose="020F0502020204030204" pitchFamily="34" charset="0"/>
                <a:ea typeface="MS Mincho" panose="02020609040205080304" pitchFamily="49" charset="-128"/>
                <a:cs typeface="Calibri" panose="020F0502020204030204" pitchFamily="34" charset="0"/>
              </a:rPr>
              <a:t>Maar waar kan ik dat DNA dan vinden? Zit dat op 1 plek, of zit het overal? (Het kan best zijn dat iemand net al cellen zei, in dat geval kun je mooi daarop inhaken en vragen wat cellen zijn, wat ze doen. Hier wil je in ieder geval naar de conclusie cellen toewerken).</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l-NL" sz="1800" dirty="0">
                <a:effectLst/>
                <a:latin typeface="Calibri" panose="020F0502020204030204" pitchFamily="34" charset="0"/>
                <a:ea typeface="MS Mincho" panose="02020609040205080304" pitchFamily="49" charset="-128"/>
                <a:cs typeface="Calibri" panose="020F0502020204030204" pitchFamily="34" charset="0"/>
              </a:rPr>
              <a:t>Zijn cellen door je hele lijf heen hetzelfde? / Zien ze er overal hetzelfde uit? (Nee).</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l-NL" sz="1800" dirty="0">
                <a:effectLst/>
                <a:latin typeface="Calibri" panose="020F0502020204030204" pitchFamily="34" charset="0"/>
                <a:ea typeface="MS Mincho" panose="02020609040205080304" pitchFamily="49" charset="-128"/>
                <a:cs typeface="Calibri" panose="020F0502020204030204" pitchFamily="34" charset="0"/>
              </a:rPr>
              <a:t>Waarom niet? (Je kan ze helpen door te wijzen op de verschillende onderdelen van je lijf: een </a:t>
            </a:r>
            <a:r>
              <a:rPr lang="nl-NL" sz="1800" dirty="0" err="1">
                <a:effectLst/>
                <a:latin typeface="Calibri" panose="020F0502020204030204" pitchFamily="34" charset="0"/>
                <a:ea typeface="MS Mincho" panose="02020609040205080304" pitchFamily="49" charset="-128"/>
                <a:cs typeface="Calibri" panose="020F0502020204030204" pitchFamily="34" charset="0"/>
              </a:rPr>
              <a:t>hartcel</a:t>
            </a:r>
            <a:r>
              <a:rPr lang="nl-NL" sz="1800" dirty="0">
                <a:effectLst/>
                <a:latin typeface="Calibri" panose="020F0502020204030204" pitchFamily="34" charset="0"/>
                <a:ea typeface="MS Mincho" panose="02020609040205080304" pitchFamily="49" charset="-128"/>
                <a:cs typeface="Calibri" panose="020F0502020204030204" pitchFamily="34" charset="0"/>
              </a:rPr>
              <a:t> moet hele andere dingen kunnen dan een huidcel. Een </a:t>
            </a:r>
            <a:r>
              <a:rPr lang="nl-NL" sz="1800" dirty="0" err="1">
                <a:effectLst/>
                <a:latin typeface="Calibri" panose="020F0502020204030204" pitchFamily="34" charset="0"/>
                <a:ea typeface="MS Mincho" panose="02020609040205080304" pitchFamily="49" charset="-128"/>
                <a:cs typeface="Calibri" panose="020F0502020204030204" pitchFamily="34" charset="0"/>
              </a:rPr>
              <a:t>hartcel</a:t>
            </a:r>
            <a:r>
              <a:rPr lang="nl-NL" sz="1800" dirty="0">
                <a:effectLst/>
                <a:latin typeface="Calibri" panose="020F0502020204030204" pitchFamily="34" charset="0"/>
                <a:ea typeface="MS Mincho" panose="02020609040205080304" pitchFamily="49" charset="-128"/>
                <a:cs typeface="Calibri" panose="020F0502020204030204" pitchFamily="34" charset="0"/>
              </a:rPr>
              <a:t> moet bloed door je lijf pompen, en je huid zit er tegen bescherming van bacteriën en vuil etc. Laat afb zien.).</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l-NL" sz="1800" dirty="0">
                <a:effectLst/>
                <a:latin typeface="Calibri" panose="020F0502020204030204" pitchFamily="34" charset="0"/>
                <a:ea typeface="MS Mincho" panose="02020609040205080304" pitchFamily="49" charset="-128"/>
                <a:cs typeface="Calibri" panose="020F0502020204030204" pitchFamily="34" charset="0"/>
              </a:rPr>
              <a:t>Kun je je cellen eigenlijk met het blote oog zien? (Nee).</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nl-NL" sz="1800" dirty="0">
                <a:effectLst/>
                <a:latin typeface="Calibri" panose="020F0502020204030204" pitchFamily="34" charset="0"/>
                <a:ea typeface="MS Mincho" panose="02020609040205080304" pitchFamily="49" charset="-128"/>
                <a:cs typeface="Calibri" panose="020F0502020204030204" pitchFamily="34" charset="0"/>
              </a:rPr>
              <a:t>Laat ze maar naar hun handen kijken. Het kan zijn dat ze dan denken dat ze cellen wél kunnen zien, omdat je van die vakjes ziet. Maar die vakjes zijn al 1000en cellen. Cellen bekijk je dus onder een microscoop.</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L" dirty="0"/>
          </a:p>
        </p:txBody>
      </p:sp>
      <p:sp>
        <p:nvSpPr>
          <p:cNvPr id="4" name="Slide Number Placeholder 3"/>
          <p:cNvSpPr>
            <a:spLocks noGrp="1"/>
          </p:cNvSpPr>
          <p:nvPr>
            <p:ph type="sldNum" sz="quarter" idx="5"/>
          </p:nvPr>
        </p:nvSpPr>
        <p:spPr/>
        <p:txBody>
          <a:bodyPr/>
          <a:lstStyle/>
          <a:p>
            <a:fld id="{FA8BFC32-DB44-4E5A-8A82-909581244263}" type="slidenum">
              <a:rPr lang="en-NL" smtClean="0"/>
              <a:t>15</a:t>
            </a:fld>
            <a:endParaRPr lang="en-NL"/>
          </a:p>
        </p:txBody>
      </p:sp>
    </p:spTree>
    <p:extLst>
      <p:ext uri="{BB962C8B-B14F-4D97-AF65-F5344CB8AC3E}">
        <p14:creationId xmlns:p14="http://schemas.microsoft.com/office/powerpoint/2010/main" val="364298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Long</a:t>
            </a:r>
            <a:r>
              <a:rPr lang="nl-NL" baseline="0" dirty="0"/>
              <a:t> adenocarcinoom</a:t>
            </a:r>
          </a:p>
        </p:txBody>
      </p:sp>
      <p:sp>
        <p:nvSpPr>
          <p:cNvPr id="4" name="Slide Number Placeholder 3"/>
          <p:cNvSpPr>
            <a:spLocks noGrp="1"/>
          </p:cNvSpPr>
          <p:nvPr>
            <p:ph type="sldNum" sz="quarter" idx="10"/>
          </p:nvPr>
        </p:nvSpPr>
        <p:spPr/>
        <p:txBody>
          <a:bodyPr/>
          <a:lstStyle/>
          <a:p>
            <a:fld id="{0230C5FA-0282-4AE8-8B04-FC97AF49BF73}" type="slidenum">
              <a:rPr lang="en-US" smtClean="0"/>
              <a:t>16</a:t>
            </a:fld>
            <a:endParaRPr lang="en-US"/>
          </a:p>
        </p:txBody>
      </p:sp>
    </p:spTree>
    <p:extLst>
      <p:ext uri="{BB962C8B-B14F-4D97-AF65-F5344CB8AC3E}">
        <p14:creationId xmlns:p14="http://schemas.microsoft.com/office/powerpoint/2010/main" val="18218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Epidermis, huid</a:t>
            </a:r>
            <a:endParaRPr lang="en-US" dirty="0"/>
          </a:p>
        </p:txBody>
      </p:sp>
      <p:sp>
        <p:nvSpPr>
          <p:cNvPr id="4" name="Slide Number Placeholder 3"/>
          <p:cNvSpPr>
            <a:spLocks noGrp="1"/>
          </p:cNvSpPr>
          <p:nvPr>
            <p:ph type="sldNum" sz="quarter" idx="10"/>
          </p:nvPr>
        </p:nvSpPr>
        <p:spPr/>
        <p:txBody>
          <a:bodyPr/>
          <a:lstStyle/>
          <a:p>
            <a:fld id="{0230C5FA-0282-4AE8-8B04-FC97AF49BF73}" type="slidenum">
              <a:rPr lang="en-US" smtClean="0"/>
              <a:t>17</a:t>
            </a:fld>
            <a:endParaRPr lang="en-US"/>
          </a:p>
        </p:txBody>
      </p:sp>
    </p:spTree>
    <p:extLst>
      <p:ext uri="{BB962C8B-B14F-4D97-AF65-F5344CB8AC3E}">
        <p14:creationId xmlns:p14="http://schemas.microsoft.com/office/powerpoint/2010/main" val="209832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Slagader</a:t>
            </a:r>
            <a:r>
              <a:rPr lang="nl-NL" baseline="0" dirty="0"/>
              <a:t> en ader</a:t>
            </a:r>
            <a:endParaRPr lang="en-US" dirty="0"/>
          </a:p>
        </p:txBody>
      </p:sp>
      <p:sp>
        <p:nvSpPr>
          <p:cNvPr id="4" name="Slide Number Placeholder 3"/>
          <p:cNvSpPr>
            <a:spLocks noGrp="1"/>
          </p:cNvSpPr>
          <p:nvPr>
            <p:ph type="sldNum" sz="quarter" idx="10"/>
          </p:nvPr>
        </p:nvSpPr>
        <p:spPr/>
        <p:txBody>
          <a:bodyPr/>
          <a:lstStyle/>
          <a:p>
            <a:fld id="{0230C5FA-0282-4AE8-8B04-FC97AF49BF73}" type="slidenum">
              <a:rPr lang="en-US" smtClean="0"/>
              <a:t>18</a:t>
            </a:fld>
            <a:endParaRPr lang="en-US"/>
          </a:p>
        </p:txBody>
      </p:sp>
    </p:spTree>
    <p:extLst>
      <p:ext uri="{BB962C8B-B14F-4D97-AF65-F5344CB8AC3E}">
        <p14:creationId xmlns:p14="http://schemas.microsoft.com/office/powerpoint/2010/main" val="1499820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Nier</a:t>
            </a:r>
            <a:endParaRPr lang="en-US" dirty="0"/>
          </a:p>
        </p:txBody>
      </p:sp>
      <p:sp>
        <p:nvSpPr>
          <p:cNvPr id="4" name="Slide Number Placeholder 3"/>
          <p:cNvSpPr>
            <a:spLocks noGrp="1"/>
          </p:cNvSpPr>
          <p:nvPr>
            <p:ph type="sldNum" sz="quarter" idx="10"/>
          </p:nvPr>
        </p:nvSpPr>
        <p:spPr/>
        <p:txBody>
          <a:bodyPr/>
          <a:lstStyle/>
          <a:p>
            <a:fld id="{0230C5FA-0282-4AE8-8B04-FC97AF49BF73}" type="slidenum">
              <a:rPr lang="en-US" smtClean="0"/>
              <a:t>19</a:t>
            </a:fld>
            <a:endParaRPr lang="en-US"/>
          </a:p>
        </p:txBody>
      </p:sp>
    </p:spTree>
    <p:extLst>
      <p:ext uri="{BB962C8B-B14F-4D97-AF65-F5344CB8AC3E}">
        <p14:creationId xmlns:p14="http://schemas.microsoft.com/office/powerpoint/2010/main" val="267384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mj-lt"/>
              <a:buAutoNum type="arabicPeriod"/>
            </a:pPr>
            <a:r>
              <a:rPr lang="nl-NL" sz="1800" dirty="0" err="1">
                <a:effectLst/>
                <a:latin typeface="Calibri" panose="020F0502020204030204" pitchFamily="34" charset="0"/>
                <a:ea typeface="MS Mincho" panose="02020609040205080304" pitchFamily="49" charset="-128"/>
                <a:cs typeface="Calibri" panose="020F0502020204030204" pitchFamily="34" charset="0"/>
              </a:rPr>
              <a:t>Oke</a:t>
            </a:r>
            <a:r>
              <a:rPr lang="nl-NL" sz="1800" dirty="0">
                <a:effectLst/>
                <a:latin typeface="Calibri" panose="020F0502020204030204" pitchFamily="34" charset="0"/>
                <a:ea typeface="MS Mincho" panose="02020609040205080304" pitchFamily="49" charset="-128"/>
                <a:cs typeface="Calibri" panose="020F0502020204030204" pitchFamily="34" charset="0"/>
              </a:rPr>
              <a:t>, en DNA zit dus in al je cellen? (Prima als ze ja zeggen).</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l-NL" sz="1800" dirty="0">
                <a:effectLst/>
                <a:latin typeface="Calibri" panose="020F0502020204030204" pitchFamily="34" charset="0"/>
                <a:ea typeface="MS Mincho" panose="02020609040205080304" pitchFamily="49" charset="-128"/>
                <a:cs typeface="Calibri" panose="020F0502020204030204" pitchFamily="34" charset="0"/>
              </a:rPr>
              <a:t>En wat doet dat DNA dan? (Zegt dat de huidcel een huidcel moet zijn en een </a:t>
            </a:r>
            <a:r>
              <a:rPr lang="nl-NL" sz="1800" dirty="0" err="1">
                <a:effectLst/>
                <a:latin typeface="Calibri" panose="020F0502020204030204" pitchFamily="34" charset="0"/>
                <a:ea typeface="MS Mincho" panose="02020609040205080304" pitchFamily="49" charset="-128"/>
                <a:cs typeface="Calibri" panose="020F0502020204030204" pitchFamily="34" charset="0"/>
              </a:rPr>
              <a:t>hartcel</a:t>
            </a:r>
            <a:r>
              <a:rPr lang="nl-NL" sz="1800" dirty="0">
                <a:effectLst/>
                <a:latin typeface="Calibri" panose="020F0502020204030204" pitchFamily="34" charset="0"/>
                <a:ea typeface="MS Mincho" panose="02020609040205080304" pitchFamily="49" charset="-128"/>
                <a:cs typeface="Calibri" panose="020F0502020204030204" pitchFamily="34" charset="0"/>
              </a:rPr>
              <a:t> een </a:t>
            </a:r>
            <a:r>
              <a:rPr lang="nl-NL" sz="1800" dirty="0" err="1">
                <a:effectLst/>
                <a:latin typeface="Calibri" panose="020F0502020204030204" pitchFamily="34" charset="0"/>
                <a:ea typeface="MS Mincho" panose="02020609040205080304" pitchFamily="49" charset="-128"/>
                <a:cs typeface="Calibri" panose="020F0502020204030204" pitchFamily="34" charset="0"/>
              </a:rPr>
              <a:t>hartcel</a:t>
            </a:r>
            <a:r>
              <a:rPr lang="nl-NL" sz="1800" dirty="0">
                <a:effectLst/>
                <a:latin typeface="Calibri" panose="020F0502020204030204" pitchFamily="34" charset="0"/>
                <a:ea typeface="MS Mincho" panose="02020609040205080304" pitchFamily="49" charset="-128"/>
                <a:cs typeface="Calibri" panose="020F0502020204030204" pitchFamily="34" charset="0"/>
              </a:rPr>
              <a:t>).</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800" dirty="0">
                <a:effectLst/>
                <a:latin typeface="Calibri" panose="020F0502020204030204" pitchFamily="34" charset="0"/>
                <a:ea typeface="MS Mincho" panose="02020609040205080304" pitchFamily="49" charset="-128"/>
                <a:cs typeface="Calibri" panose="020F0502020204030204" pitchFamily="34" charset="0"/>
              </a:rPr>
              <a:t>Hoe ziet DNA eruit? / Hoe is het opgebouwd? (???) </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0" kern="0" dirty="0">
                <a:effectLst/>
                <a:latin typeface="Calibri" panose="020F0502020204030204" pitchFamily="34" charset="0"/>
                <a:ea typeface="MS Mincho" panose="02020609040205080304" pitchFamily="49" charset="-128"/>
                <a:cs typeface="Calibri" panose="020F0502020204030204" pitchFamily="34" charset="0"/>
              </a:rPr>
              <a:t>Van links naar rechts de geïsoleerde DNA-draden, de wenteltrap, en enkelstrengs DNA. Als je nu inzoomt op die draden zie je dat het eigenlijk bestaat uit een lange wenteltrap. Rechts op het uitlegblad is de </a:t>
            </a:r>
            <a:r>
              <a:rPr lang="nl-NL" sz="1800" kern="0" dirty="0">
                <a:effectLst/>
                <a:latin typeface="Calibri" panose="020F0502020204030204" pitchFamily="34" charset="0"/>
                <a:ea typeface="MS Mincho" panose="02020609040205080304" pitchFamily="49" charset="-128"/>
                <a:cs typeface="Calibri" panose="020F0502020204030204" pitchFamily="34" charset="0"/>
              </a:rPr>
              <a:t>wenteltrap plat gemaakt/uitgevouwen.</a:t>
            </a:r>
            <a:endParaRPr lang="en-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MS Mincho" panose="02020609040205080304" pitchFamily="49" charset="-128"/>
                <a:cs typeface="Calibri" panose="020F0502020204030204" pitchFamily="34" charset="0"/>
              </a:rPr>
              <a:t> </a:t>
            </a:r>
            <a:endParaRPr lang="en-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MS Mincho" panose="02020609040205080304" pitchFamily="49" charset="-128"/>
                <a:cs typeface="Calibri" panose="020F0502020204030204" pitchFamily="34" charset="0"/>
              </a:rPr>
              <a:t>Je kunt erbij uitleggen dat als je heel goed naar de wenteltrap kijkt, je ziet dat elke trede van de trap uit twee kleuren bestaat (zo kom je bij dubbelstrengs). Die kleuren noemen we A, T, C en G. </a:t>
            </a:r>
            <a:endParaRPr lang="en-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MS Mincho" panose="02020609040205080304" pitchFamily="49" charset="-128"/>
                <a:cs typeface="Calibri" panose="020F0502020204030204" pitchFamily="34" charset="0"/>
              </a:rPr>
              <a:t> </a:t>
            </a:r>
            <a:endParaRPr lang="en-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MS Mincho" panose="02020609040205080304" pitchFamily="49" charset="-128"/>
                <a:cs typeface="Calibri" panose="020F0502020204030204" pitchFamily="34" charset="0"/>
              </a:rPr>
              <a:t>Je kunt ze vragen of ze wat opvalt aan welke kleur bij welke kleur hoort. Zo kom je bij A hoort bij T en C hoort bij G. Leg ze uit dat die 4 letters net zoiets zijn als ons alfabet. Het DNA-alfabet bestaat uit maar 4 letters. </a:t>
            </a:r>
            <a:endParaRPr lang="en-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MS Mincho" panose="02020609040205080304" pitchFamily="49" charset="-128"/>
                <a:cs typeface="Calibri" panose="020F0502020204030204" pitchFamily="34" charset="0"/>
              </a:rPr>
              <a:t>Maar hoeveel traptreden denken ze dat er in 1 cel zitten? Waarschijnlijk komen ze met de gekste nummers. Het zijn er drie miljard, het is leuk om dat op het bord te schrijven zonder dat je vertelt welk getal je op gaat schrijven. </a:t>
            </a:r>
            <a:endParaRPr lang="en-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NL" dirty="0"/>
          </a:p>
        </p:txBody>
      </p:sp>
      <p:sp>
        <p:nvSpPr>
          <p:cNvPr id="4" name="Slide Number Placeholder 3"/>
          <p:cNvSpPr>
            <a:spLocks noGrp="1"/>
          </p:cNvSpPr>
          <p:nvPr>
            <p:ph type="sldNum" sz="quarter" idx="5"/>
          </p:nvPr>
        </p:nvSpPr>
        <p:spPr/>
        <p:txBody>
          <a:bodyPr/>
          <a:lstStyle/>
          <a:p>
            <a:fld id="{FA8BFC32-DB44-4E5A-8A82-909581244263}" type="slidenum">
              <a:rPr lang="en-NL" smtClean="0"/>
              <a:t>20</a:t>
            </a:fld>
            <a:endParaRPr lang="en-NL"/>
          </a:p>
        </p:txBody>
      </p:sp>
    </p:spTree>
    <p:extLst>
      <p:ext uri="{BB962C8B-B14F-4D97-AF65-F5344CB8AC3E}">
        <p14:creationId xmlns:p14="http://schemas.microsoft.com/office/powerpoint/2010/main" val="307712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9A363"/>
        </a:solidFill>
        <a:effectLst/>
      </p:bgPr>
    </p:bg>
    <p:spTree>
      <p:nvGrpSpPr>
        <p:cNvPr id="1" name=""/>
        <p:cNvGrpSpPr/>
        <p:nvPr/>
      </p:nvGrpSpPr>
      <p:grpSpPr>
        <a:xfrm>
          <a:off x="0" y="0"/>
          <a:ext cx="0" cy="0"/>
          <a:chOff x="0" y="0"/>
          <a:chExt cx="0" cy="0"/>
        </a:xfrm>
      </p:grpSpPr>
      <p:grpSp>
        <p:nvGrpSpPr>
          <p:cNvPr id="2" name="Group 2"/>
          <p:cNvGrpSpPr/>
          <p:nvPr/>
        </p:nvGrpSpPr>
        <p:grpSpPr>
          <a:xfrm>
            <a:off x="587349" y="1318291"/>
            <a:ext cx="17113301" cy="4993731"/>
            <a:chOff x="0" y="0"/>
            <a:chExt cx="4507207" cy="1315221"/>
          </a:xfrm>
        </p:grpSpPr>
        <p:sp>
          <p:nvSpPr>
            <p:cNvPr id="3" name="Freeform 3"/>
            <p:cNvSpPr/>
            <p:nvPr/>
          </p:nvSpPr>
          <p:spPr>
            <a:xfrm>
              <a:off x="0" y="0"/>
              <a:ext cx="4507207" cy="1315221"/>
            </a:xfrm>
            <a:custGeom>
              <a:avLst/>
              <a:gdLst/>
              <a:ahLst/>
              <a:cxnLst/>
              <a:rect l="l" t="t" r="r" b="b"/>
              <a:pathLst>
                <a:path w="4507207" h="1315221">
                  <a:moveTo>
                    <a:pt x="23072" y="0"/>
                  </a:moveTo>
                  <a:lnTo>
                    <a:pt x="4484135" y="0"/>
                  </a:lnTo>
                  <a:cubicBezTo>
                    <a:pt x="4496877" y="0"/>
                    <a:pt x="4507207" y="10330"/>
                    <a:pt x="4507207" y="23072"/>
                  </a:cubicBezTo>
                  <a:lnTo>
                    <a:pt x="4507207" y="1292150"/>
                  </a:lnTo>
                  <a:cubicBezTo>
                    <a:pt x="4507207" y="1304892"/>
                    <a:pt x="4496877" y="1315221"/>
                    <a:pt x="4484135" y="1315221"/>
                  </a:cubicBezTo>
                  <a:lnTo>
                    <a:pt x="23072" y="1315221"/>
                  </a:lnTo>
                  <a:cubicBezTo>
                    <a:pt x="10330" y="1315221"/>
                    <a:pt x="0" y="1304892"/>
                    <a:pt x="0" y="1292150"/>
                  </a:cubicBezTo>
                  <a:lnTo>
                    <a:pt x="0" y="23072"/>
                  </a:lnTo>
                  <a:cubicBezTo>
                    <a:pt x="0" y="10330"/>
                    <a:pt x="10330" y="0"/>
                    <a:pt x="23072"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4507207" cy="1353321"/>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1215801" y="2381235"/>
            <a:ext cx="15856396" cy="2888611"/>
          </a:xfrm>
          <a:prstGeom prst="rect">
            <a:avLst/>
          </a:prstGeom>
        </p:spPr>
        <p:txBody>
          <a:bodyPr wrap="square" lIns="0" tIns="0" rIns="0" bIns="0" rtlCol="0" anchor="t">
            <a:spAutoFit/>
          </a:bodyPr>
          <a:lstStyle/>
          <a:p>
            <a:pPr marL="0" marR="0" lvl="0" indent="0" algn="ctr" defTabSz="914400" rtl="0" eaLnBrk="1" fontAlgn="auto" latinLnBrk="0" hangingPunct="1">
              <a:lnSpc>
                <a:spcPts val="10935"/>
              </a:lnSpc>
              <a:spcBef>
                <a:spcPct val="0"/>
              </a:spcBef>
              <a:spcAft>
                <a:spcPts val="0"/>
              </a:spcAft>
              <a:buClrTx/>
              <a:buSzTx/>
              <a:buFontTx/>
              <a:buNone/>
              <a:tabLst/>
              <a:defRPr/>
            </a:pPr>
            <a:r>
              <a:rPr kumimoji="0" lang="nl-NL" sz="11500" b="0" i="0" u="none" strike="noStrike" kern="1200" cap="none" spc="0" normalizeH="0" baseline="0" noProof="0" dirty="0">
                <a:ln>
                  <a:noFill/>
                </a:ln>
                <a:solidFill>
                  <a:srgbClr val="000000"/>
                </a:solidFill>
                <a:effectLst/>
                <a:uLnTx/>
                <a:uFillTx/>
                <a:latin typeface="Bebas Neue"/>
                <a:ea typeface="Bebas Neue"/>
                <a:cs typeface="Bebas Neue"/>
                <a:sym typeface="Bebas Neue"/>
              </a:rPr>
              <a:t>Verbindingen ontrafelen – verborgen lijnen van DNA</a:t>
            </a:r>
            <a:endParaRPr kumimoji="0" lang="en-US" sz="11500" b="0" i="0" u="none" strike="noStrike" kern="1200" cap="none" spc="0" normalizeH="0" baseline="0" noProof="0" dirty="0">
              <a:ln>
                <a:noFill/>
              </a:ln>
              <a:solidFill>
                <a:srgbClr val="000000"/>
              </a:solidFill>
              <a:effectLst/>
              <a:uLnTx/>
              <a:uFillTx/>
              <a:latin typeface="Bebas Neue"/>
              <a:ea typeface="Bebas Neue"/>
              <a:cs typeface="Bebas Neue"/>
              <a:sym typeface="Bebas Neue"/>
            </a:endParaRPr>
          </a:p>
        </p:txBody>
      </p:sp>
      <p:grpSp>
        <p:nvGrpSpPr>
          <p:cNvPr id="6" name="Group 6"/>
          <p:cNvGrpSpPr/>
          <p:nvPr/>
        </p:nvGrpSpPr>
        <p:grpSpPr>
          <a:xfrm>
            <a:off x="-1134030" y="7131640"/>
            <a:ext cx="20093212" cy="8644905"/>
            <a:chOff x="0" y="0"/>
            <a:chExt cx="7217782" cy="3105379"/>
          </a:xfrm>
        </p:grpSpPr>
        <p:sp>
          <p:nvSpPr>
            <p:cNvPr id="7" name="Freeform 7"/>
            <p:cNvSpPr/>
            <p:nvPr/>
          </p:nvSpPr>
          <p:spPr>
            <a:xfrm>
              <a:off x="0" y="0"/>
              <a:ext cx="7217782" cy="3105379"/>
            </a:xfrm>
            <a:custGeom>
              <a:avLst/>
              <a:gdLst/>
              <a:ahLst/>
              <a:cxnLst/>
              <a:rect l="l" t="t" r="r" b="b"/>
              <a:pathLst>
                <a:path w="7217782" h="3105379">
                  <a:moveTo>
                    <a:pt x="0" y="0"/>
                  </a:moveTo>
                  <a:lnTo>
                    <a:pt x="7217782" y="0"/>
                  </a:lnTo>
                  <a:lnTo>
                    <a:pt x="7217782" y="3105379"/>
                  </a:lnTo>
                  <a:lnTo>
                    <a:pt x="0" y="3105379"/>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38100"/>
              <a:ext cx="7217782" cy="3143479"/>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192736" y="7325474"/>
            <a:ext cx="18797791" cy="2845849"/>
            <a:chOff x="0" y="0"/>
            <a:chExt cx="25063722" cy="3794465"/>
          </a:xfrm>
        </p:grpSpPr>
        <p:sp>
          <p:nvSpPr>
            <p:cNvPr id="10" name="Freeform 10"/>
            <p:cNvSpPr/>
            <p:nvPr/>
          </p:nvSpPr>
          <p:spPr>
            <a:xfrm rot="5494894">
              <a:off x="11109571" y="-1997063"/>
              <a:ext cx="3533086" cy="7814516"/>
            </a:xfrm>
            <a:custGeom>
              <a:avLst/>
              <a:gdLst/>
              <a:ahLst/>
              <a:cxnLst/>
              <a:rect l="l" t="t" r="r" b="b"/>
              <a:pathLst>
                <a:path w="3533086" h="7814516">
                  <a:moveTo>
                    <a:pt x="0" y="0"/>
                  </a:moveTo>
                  <a:lnTo>
                    <a:pt x="3533086" y="0"/>
                  </a:lnTo>
                  <a:lnTo>
                    <a:pt x="3533086" y="7814517"/>
                  </a:lnTo>
                  <a:lnTo>
                    <a:pt x="0" y="7814517"/>
                  </a:lnTo>
                  <a:lnTo>
                    <a:pt x="0" y="0"/>
                  </a:lnTo>
                  <a:close/>
                </a:path>
              </a:pathLst>
            </a:custGeom>
            <a:blipFill>
              <a:blip r:embed="rId2">
                <a:extLst>
                  <a:ext uri="{96DAC541-7B7A-43D3-8B79-37D633B846F1}">
                    <asvg:svgBlip xmlns:asvg="http://schemas.microsoft.com/office/drawing/2016/SVG/main" r:embed="rId3"/>
                  </a:ext>
                </a:extLst>
              </a:blip>
              <a:stretch>
                <a:fillRect t="-29008" r="-659" b="-2941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5494894">
              <a:off x="18900434" y="-2440440"/>
              <a:ext cx="3556380" cy="8675345"/>
            </a:xfrm>
            <a:custGeom>
              <a:avLst/>
              <a:gdLst/>
              <a:ahLst/>
              <a:cxnLst/>
              <a:rect l="l" t="t" r="r" b="b"/>
              <a:pathLst>
                <a:path w="3556380" h="8675345">
                  <a:moveTo>
                    <a:pt x="0" y="0"/>
                  </a:moveTo>
                  <a:lnTo>
                    <a:pt x="3556379" y="0"/>
                  </a:lnTo>
                  <a:lnTo>
                    <a:pt x="3556379" y="8675345"/>
                  </a:lnTo>
                  <a:lnTo>
                    <a:pt x="0" y="8675345"/>
                  </a:lnTo>
                  <a:lnTo>
                    <a:pt x="0" y="0"/>
                  </a:lnTo>
                  <a:close/>
                </a:path>
              </a:pathLst>
            </a:custGeom>
            <a:blipFill>
              <a:blip r:embed="rId2">
                <a:extLst>
                  <a:ext uri="{96DAC541-7B7A-43D3-8B79-37D633B846F1}">
                    <asvg:svgBlip xmlns:asvg="http://schemas.microsoft.com/office/drawing/2016/SVG/main" r:embed="rId3"/>
                  </a:ext>
                </a:extLst>
              </a:blip>
              <a:stretch>
                <a:fillRect t="-16583" b="-2611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5494894">
              <a:off x="2764196" y="-2552487"/>
              <a:ext cx="3506717" cy="8941730"/>
            </a:xfrm>
            <a:custGeom>
              <a:avLst/>
              <a:gdLst/>
              <a:ahLst/>
              <a:cxnLst/>
              <a:rect l="l" t="t" r="r" b="b"/>
              <a:pathLst>
                <a:path w="3506717" h="8941730">
                  <a:moveTo>
                    <a:pt x="0" y="0"/>
                  </a:moveTo>
                  <a:lnTo>
                    <a:pt x="3506717" y="0"/>
                  </a:lnTo>
                  <a:lnTo>
                    <a:pt x="3506717" y="8941730"/>
                  </a:lnTo>
                  <a:lnTo>
                    <a:pt x="0" y="8941730"/>
                  </a:lnTo>
                  <a:lnTo>
                    <a:pt x="0" y="0"/>
                  </a:lnTo>
                  <a:close/>
                </a:path>
              </a:pathLst>
            </a:custGeom>
            <a:blipFill>
              <a:blip r:embed="rId2">
                <a:extLst>
                  <a:ext uri="{96DAC541-7B7A-43D3-8B79-37D633B846F1}">
                    <asvg:svgBlip xmlns:asvg="http://schemas.microsoft.com/office/drawing/2016/SVG/main" r:embed="rId3"/>
                  </a:ext>
                </a:extLst>
              </a:blip>
              <a:stretch>
                <a:fillRect t="-29815" r="-1416" b="-86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297595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D047"/>
        </a:solidFill>
        <a:effectLst/>
      </p:bgPr>
    </p:bg>
    <p:spTree>
      <p:nvGrpSpPr>
        <p:cNvPr id="1" name=""/>
        <p:cNvGrpSpPr/>
        <p:nvPr/>
      </p:nvGrpSpPr>
      <p:grpSpPr>
        <a:xfrm>
          <a:off x="0" y="0"/>
          <a:ext cx="0" cy="0"/>
          <a:chOff x="0" y="0"/>
          <a:chExt cx="0" cy="0"/>
        </a:xfrm>
      </p:grpSpPr>
      <p:sp>
        <p:nvSpPr>
          <p:cNvPr id="2" name="Freeform 2"/>
          <p:cNvSpPr/>
          <p:nvPr/>
        </p:nvSpPr>
        <p:spPr>
          <a:xfrm>
            <a:off x="14140236" y="2934030"/>
            <a:ext cx="2605421" cy="6020930"/>
          </a:xfrm>
          <a:custGeom>
            <a:avLst/>
            <a:gdLst/>
            <a:ahLst/>
            <a:cxnLst/>
            <a:rect l="l" t="t" r="r" b="b"/>
            <a:pathLst>
              <a:path w="2605421" h="6020930">
                <a:moveTo>
                  <a:pt x="0" y="0"/>
                </a:moveTo>
                <a:lnTo>
                  <a:pt x="2605421" y="0"/>
                </a:lnTo>
                <a:lnTo>
                  <a:pt x="2605421" y="6020930"/>
                </a:lnTo>
                <a:lnTo>
                  <a:pt x="0" y="6020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028700" y="2977129"/>
            <a:ext cx="12139817" cy="5977831"/>
            <a:chOff x="0" y="0"/>
            <a:chExt cx="3197318" cy="1574408"/>
          </a:xfrm>
        </p:grpSpPr>
        <p:sp>
          <p:nvSpPr>
            <p:cNvPr id="4" name="Freeform 4"/>
            <p:cNvSpPr/>
            <p:nvPr/>
          </p:nvSpPr>
          <p:spPr>
            <a:xfrm>
              <a:off x="0" y="0"/>
              <a:ext cx="3197318" cy="1574408"/>
            </a:xfrm>
            <a:custGeom>
              <a:avLst/>
              <a:gdLst/>
              <a:ahLst/>
              <a:cxnLst/>
              <a:rect l="l" t="t" r="r" b="b"/>
              <a:pathLst>
                <a:path w="3197318" h="1574408">
                  <a:moveTo>
                    <a:pt x="32524" y="0"/>
                  </a:moveTo>
                  <a:lnTo>
                    <a:pt x="3164794" y="0"/>
                  </a:lnTo>
                  <a:cubicBezTo>
                    <a:pt x="3182757" y="0"/>
                    <a:pt x="3197318" y="14562"/>
                    <a:pt x="3197318" y="32524"/>
                  </a:cubicBezTo>
                  <a:lnTo>
                    <a:pt x="3197318" y="1541884"/>
                  </a:lnTo>
                  <a:cubicBezTo>
                    <a:pt x="3197318" y="1559846"/>
                    <a:pt x="3182757" y="1574408"/>
                    <a:pt x="3164794" y="1574408"/>
                  </a:cubicBezTo>
                  <a:lnTo>
                    <a:pt x="32524" y="1574408"/>
                  </a:lnTo>
                  <a:cubicBezTo>
                    <a:pt x="14562" y="1574408"/>
                    <a:pt x="0" y="1559846"/>
                    <a:pt x="0" y="1541884"/>
                  </a:cubicBezTo>
                  <a:lnTo>
                    <a:pt x="0" y="32524"/>
                  </a:lnTo>
                  <a:cubicBezTo>
                    <a:pt x="0" y="14562"/>
                    <a:pt x="14562" y="0"/>
                    <a:pt x="32524"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3197318" cy="1612508"/>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3250508" y="5394975"/>
            <a:ext cx="7696200" cy="1106072"/>
          </a:xfrm>
          <a:prstGeom prst="rect">
            <a:avLst/>
          </a:prstGeom>
        </p:spPr>
        <p:txBody>
          <a:bodyPr wrap="square" lIns="0" tIns="0" rIns="0" bIns="0" rtlCol="0" anchor="t">
            <a:spAutoFit/>
          </a:bodyPr>
          <a:lstStyle/>
          <a:p>
            <a:pPr marL="0" marR="0" lvl="0" indent="0" algn="ctr" defTabSz="914400" rtl="0" eaLnBrk="1" fontAlgn="auto" latinLnBrk="0" hangingPunct="1">
              <a:lnSpc>
                <a:spcPts val="8343"/>
              </a:lnSpc>
              <a:spcBef>
                <a:spcPct val="0"/>
              </a:spcBef>
              <a:spcAft>
                <a:spcPts val="0"/>
              </a:spcAft>
              <a:buClrTx/>
              <a:buSzTx/>
              <a:buFontTx/>
              <a:buNone/>
              <a:tabLst/>
              <a:defRPr/>
            </a:pPr>
            <a:r>
              <a:rPr lang="en-US" sz="8000" dirty="0" err="1">
                <a:solidFill>
                  <a:srgbClr val="000000"/>
                </a:solidFill>
                <a:latin typeface="Bebas Neue"/>
                <a:ea typeface="Bebas Neue"/>
                <a:cs typeface="Bebas Neue"/>
                <a:sym typeface="Bebas Neue"/>
              </a:rPr>
              <a:t>Vouw</a:t>
            </a:r>
            <a:r>
              <a:rPr lang="en-US" sz="8000" dirty="0">
                <a:solidFill>
                  <a:srgbClr val="000000"/>
                </a:solidFill>
                <a:latin typeface="Bebas Neue"/>
                <a:ea typeface="Bebas Neue"/>
                <a:cs typeface="Bebas Neue"/>
                <a:sym typeface="Bebas Neue"/>
              </a:rPr>
              <a:t> je </a:t>
            </a:r>
            <a:r>
              <a:rPr lang="en-US" sz="8000" dirty="0" err="1">
                <a:solidFill>
                  <a:srgbClr val="000000"/>
                </a:solidFill>
                <a:latin typeface="Bebas Neue"/>
                <a:ea typeface="Bebas Neue"/>
                <a:cs typeface="Bebas Neue"/>
                <a:sym typeface="Bebas Neue"/>
              </a:rPr>
              <a:t>handen</a:t>
            </a:r>
            <a:endPar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endParaRPr>
          </a:p>
        </p:txBody>
      </p:sp>
      <p:grpSp>
        <p:nvGrpSpPr>
          <p:cNvPr id="8" name="Group 8"/>
          <p:cNvGrpSpPr/>
          <p:nvPr/>
        </p:nvGrpSpPr>
        <p:grpSpPr>
          <a:xfrm>
            <a:off x="-944020" y="9717494"/>
            <a:ext cx="20176041" cy="11328521"/>
            <a:chOff x="0" y="0"/>
            <a:chExt cx="5313854" cy="2983643"/>
          </a:xfrm>
        </p:grpSpPr>
        <p:sp>
          <p:nvSpPr>
            <p:cNvPr id="9" name="Freeform 9"/>
            <p:cNvSpPr/>
            <p:nvPr/>
          </p:nvSpPr>
          <p:spPr>
            <a:xfrm>
              <a:off x="0" y="0"/>
              <a:ext cx="5313854" cy="2983643"/>
            </a:xfrm>
            <a:custGeom>
              <a:avLst/>
              <a:gdLst/>
              <a:ahLst/>
              <a:cxnLst/>
              <a:rect l="l" t="t" r="r" b="b"/>
              <a:pathLst>
                <a:path w="5313854" h="2983643">
                  <a:moveTo>
                    <a:pt x="0" y="0"/>
                  </a:moveTo>
                  <a:lnTo>
                    <a:pt x="5313854" y="0"/>
                  </a:lnTo>
                  <a:lnTo>
                    <a:pt x="5313854" y="2983643"/>
                  </a:lnTo>
                  <a:lnTo>
                    <a:pt x="0" y="2983643"/>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38100"/>
              <a:ext cx="5313854" cy="3021743"/>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464540" y="-2817964"/>
            <a:ext cx="20176041" cy="3396826"/>
            <a:chOff x="0" y="0"/>
            <a:chExt cx="5313854" cy="894637"/>
          </a:xfrm>
        </p:grpSpPr>
        <p:sp>
          <p:nvSpPr>
            <p:cNvPr id="12" name="Freeform 12"/>
            <p:cNvSpPr/>
            <p:nvPr/>
          </p:nvSpPr>
          <p:spPr>
            <a:xfrm>
              <a:off x="0" y="0"/>
              <a:ext cx="5313854" cy="894637"/>
            </a:xfrm>
            <a:custGeom>
              <a:avLst/>
              <a:gdLst/>
              <a:ahLst/>
              <a:cxnLst/>
              <a:rect l="l" t="t" r="r" b="b"/>
              <a:pathLst>
                <a:path w="5313854" h="894637">
                  <a:moveTo>
                    <a:pt x="0" y="0"/>
                  </a:moveTo>
                  <a:lnTo>
                    <a:pt x="5313854" y="0"/>
                  </a:lnTo>
                  <a:lnTo>
                    <a:pt x="5313854" y="894637"/>
                  </a:lnTo>
                  <a:lnTo>
                    <a:pt x="0" y="894637"/>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5313854" cy="932737"/>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7">
            <a:extLst>
              <a:ext uri="{FF2B5EF4-FFF2-40B4-BE49-F238E27FC236}">
                <a16:creationId xmlns:a16="http://schemas.microsoft.com/office/drawing/2014/main" id="{3970960F-1EEC-EBD4-A931-79ED6132CE47}"/>
              </a:ext>
            </a:extLst>
          </p:cNvPr>
          <p:cNvSpPr txBox="1"/>
          <p:nvPr/>
        </p:nvSpPr>
        <p:spPr>
          <a:xfrm>
            <a:off x="1028700" y="640077"/>
            <a:ext cx="14193669" cy="2413931"/>
          </a:xfrm>
          <a:prstGeom prst="rect">
            <a:avLst/>
          </a:prstGeom>
        </p:spPr>
        <p:txBody>
          <a:bodyPr lIns="0" tIns="0" rIns="0" bIns="0" rtlCol="0" anchor="t">
            <a:spAutoFit/>
          </a:bodyPr>
          <a:lstStyle/>
          <a:p>
            <a:pPr marL="0" marR="0" lvl="0" indent="0" algn="l" defTabSz="914400" rtl="0" eaLnBrk="1" fontAlgn="auto" latinLnBrk="0" hangingPunct="1">
              <a:lnSpc>
                <a:spcPts val="21961"/>
              </a:lnSpc>
              <a:spcBef>
                <a:spcPct val="0"/>
              </a:spcBef>
              <a:spcAft>
                <a:spcPts val="0"/>
              </a:spcAft>
              <a:buClrTx/>
              <a:buSzTx/>
              <a:buFontTx/>
              <a:buNone/>
              <a:tabLst/>
              <a:defRPr/>
            </a:pP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Hoe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uniek</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 ben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jij</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a:t>
            </a:r>
          </a:p>
        </p:txBody>
      </p:sp>
    </p:spTree>
    <p:extLst>
      <p:ext uri="{BB962C8B-B14F-4D97-AF65-F5344CB8AC3E}">
        <p14:creationId xmlns:p14="http://schemas.microsoft.com/office/powerpoint/2010/main" val="42839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D047"/>
        </a:solidFill>
        <a:effectLst/>
      </p:bgPr>
    </p:bg>
    <p:spTree>
      <p:nvGrpSpPr>
        <p:cNvPr id="1" name=""/>
        <p:cNvGrpSpPr/>
        <p:nvPr/>
      </p:nvGrpSpPr>
      <p:grpSpPr>
        <a:xfrm>
          <a:off x="0" y="0"/>
          <a:ext cx="0" cy="0"/>
          <a:chOff x="0" y="0"/>
          <a:chExt cx="0" cy="0"/>
        </a:xfrm>
      </p:grpSpPr>
      <p:sp>
        <p:nvSpPr>
          <p:cNvPr id="2" name="Freeform 2"/>
          <p:cNvSpPr/>
          <p:nvPr/>
        </p:nvSpPr>
        <p:spPr>
          <a:xfrm>
            <a:off x="14140236" y="2934030"/>
            <a:ext cx="2605421" cy="6020930"/>
          </a:xfrm>
          <a:custGeom>
            <a:avLst/>
            <a:gdLst/>
            <a:ahLst/>
            <a:cxnLst/>
            <a:rect l="l" t="t" r="r" b="b"/>
            <a:pathLst>
              <a:path w="2605421" h="6020930">
                <a:moveTo>
                  <a:pt x="0" y="0"/>
                </a:moveTo>
                <a:lnTo>
                  <a:pt x="2605421" y="0"/>
                </a:lnTo>
                <a:lnTo>
                  <a:pt x="2605421" y="6020930"/>
                </a:lnTo>
                <a:lnTo>
                  <a:pt x="0" y="6020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028700" y="2977129"/>
            <a:ext cx="12139817" cy="5977831"/>
            <a:chOff x="0" y="0"/>
            <a:chExt cx="3197318" cy="1574408"/>
          </a:xfrm>
        </p:grpSpPr>
        <p:sp>
          <p:nvSpPr>
            <p:cNvPr id="4" name="Freeform 4"/>
            <p:cNvSpPr/>
            <p:nvPr/>
          </p:nvSpPr>
          <p:spPr>
            <a:xfrm>
              <a:off x="0" y="0"/>
              <a:ext cx="3197318" cy="1574408"/>
            </a:xfrm>
            <a:custGeom>
              <a:avLst/>
              <a:gdLst/>
              <a:ahLst/>
              <a:cxnLst/>
              <a:rect l="l" t="t" r="r" b="b"/>
              <a:pathLst>
                <a:path w="3197318" h="1574408">
                  <a:moveTo>
                    <a:pt x="32524" y="0"/>
                  </a:moveTo>
                  <a:lnTo>
                    <a:pt x="3164794" y="0"/>
                  </a:lnTo>
                  <a:cubicBezTo>
                    <a:pt x="3182757" y="0"/>
                    <a:pt x="3197318" y="14562"/>
                    <a:pt x="3197318" y="32524"/>
                  </a:cubicBezTo>
                  <a:lnTo>
                    <a:pt x="3197318" y="1541884"/>
                  </a:lnTo>
                  <a:cubicBezTo>
                    <a:pt x="3197318" y="1559846"/>
                    <a:pt x="3182757" y="1574408"/>
                    <a:pt x="3164794" y="1574408"/>
                  </a:cubicBezTo>
                  <a:lnTo>
                    <a:pt x="32524" y="1574408"/>
                  </a:lnTo>
                  <a:cubicBezTo>
                    <a:pt x="14562" y="1574408"/>
                    <a:pt x="0" y="1559846"/>
                    <a:pt x="0" y="1541884"/>
                  </a:cubicBezTo>
                  <a:lnTo>
                    <a:pt x="0" y="32524"/>
                  </a:lnTo>
                  <a:cubicBezTo>
                    <a:pt x="0" y="14562"/>
                    <a:pt x="14562" y="0"/>
                    <a:pt x="32524"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3197318" cy="1612508"/>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2692054" y="5413008"/>
            <a:ext cx="8813108" cy="1106072"/>
          </a:xfrm>
          <a:prstGeom prst="rect">
            <a:avLst/>
          </a:prstGeom>
        </p:spPr>
        <p:txBody>
          <a:bodyPr wrap="square" lIns="0" tIns="0" rIns="0" bIns="0" rtlCol="0" anchor="t">
            <a:spAutoFit/>
          </a:bodyPr>
          <a:lstStyle/>
          <a:p>
            <a:pPr marL="0" marR="0" lvl="0" indent="0" algn="ctr" defTabSz="914400" rtl="0" eaLnBrk="1" fontAlgn="auto" latinLnBrk="0" hangingPunct="1">
              <a:lnSpc>
                <a:spcPts val="8343"/>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rPr>
              <a:t>Zit je </a:t>
            </a:r>
            <a:r>
              <a:rPr kumimoji="0" lang="en-US" sz="8000" b="0" i="0" u="none" strike="noStrike" kern="1200" cap="none" spc="0" normalizeH="0" baseline="0" noProof="0" dirty="0" err="1">
                <a:ln>
                  <a:noFill/>
                </a:ln>
                <a:solidFill>
                  <a:srgbClr val="000000"/>
                </a:solidFill>
                <a:effectLst/>
                <a:uLnTx/>
                <a:uFillTx/>
                <a:latin typeface="Bebas Neue"/>
                <a:ea typeface="Bebas Neue"/>
                <a:cs typeface="Bebas Neue"/>
                <a:sym typeface="Bebas Neue"/>
              </a:rPr>
              <a:t>Rechterduim</a:t>
            </a:r>
            <a:r>
              <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rPr>
              <a:t> </a:t>
            </a:r>
            <a:r>
              <a:rPr kumimoji="0" lang="en-US" sz="8000" b="0" i="0" u="none" strike="noStrike" kern="1200" cap="none" spc="0" normalizeH="0" baseline="0" noProof="0" dirty="0" err="1">
                <a:ln>
                  <a:noFill/>
                </a:ln>
                <a:solidFill>
                  <a:srgbClr val="000000"/>
                </a:solidFill>
                <a:effectLst/>
                <a:uLnTx/>
                <a:uFillTx/>
                <a:latin typeface="Bebas Neue"/>
                <a:ea typeface="Bebas Neue"/>
                <a:cs typeface="Bebas Neue"/>
                <a:sym typeface="Bebas Neue"/>
              </a:rPr>
              <a:t>boven</a:t>
            </a:r>
            <a:r>
              <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rPr>
              <a:t>?</a:t>
            </a:r>
          </a:p>
        </p:txBody>
      </p:sp>
      <p:grpSp>
        <p:nvGrpSpPr>
          <p:cNvPr id="8" name="Group 8"/>
          <p:cNvGrpSpPr/>
          <p:nvPr/>
        </p:nvGrpSpPr>
        <p:grpSpPr>
          <a:xfrm>
            <a:off x="-944020" y="9717494"/>
            <a:ext cx="20176041" cy="11328521"/>
            <a:chOff x="0" y="0"/>
            <a:chExt cx="5313854" cy="2983643"/>
          </a:xfrm>
        </p:grpSpPr>
        <p:sp>
          <p:nvSpPr>
            <p:cNvPr id="9" name="Freeform 9"/>
            <p:cNvSpPr/>
            <p:nvPr/>
          </p:nvSpPr>
          <p:spPr>
            <a:xfrm>
              <a:off x="0" y="0"/>
              <a:ext cx="5313854" cy="2983643"/>
            </a:xfrm>
            <a:custGeom>
              <a:avLst/>
              <a:gdLst/>
              <a:ahLst/>
              <a:cxnLst/>
              <a:rect l="l" t="t" r="r" b="b"/>
              <a:pathLst>
                <a:path w="5313854" h="2983643">
                  <a:moveTo>
                    <a:pt x="0" y="0"/>
                  </a:moveTo>
                  <a:lnTo>
                    <a:pt x="5313854" y="0"/>
                  </a:lnTo>
                  <a:lnTo>
                    <a:pt x="5313854" y="2983643"/>
                  </a:lnTo>
                  <a:lnTo>
                    <a:pt x="0" y="2983643"/>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38100"/>
              <a:ext cx="5313854" cy="3021743"/>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464540" y="-2817964"/>
            <a:ext cx="20176041" cy="3396826"/>
            <a:chOff x="0" y="0"/>
            <a:chExt cx="5313854" cy="894637"/>
          </a:xfrm>
        </p:grpSpPr>
        <p:sp>
          <p:nvSpPr>
            <p:cNvPr id="12" name="Freeform 12"/>
            <p:cNvSpPr/>
            <p:nvPr/>
          </p:nvSpPr>
          <p:spPr>
            <a:xfrm>
              <a:off x="0" y="0"/>
              <a:ext cx="5313854" cy="894637"/>
            </a:xfrm>
            <a:custGeom>
              <a:avLst/>
              <a:gdLst/>
              <a:ahLst/>
              <a:cxnLst/>
              <a:rect l="l" t="t" r="r" b="b"/>
              <a:pathLst>
                <a:path w="5313854" h="894637">
                  <a:moveTo>
                    <a:pt x="0" y="0"/>
                  </a:moveTo>
                  <a:lnTo>
                    <a:pt x="5313854" y="0"/>
                  </a:lnTo>
                  <a:lnTo>
                    <a:pt x="5313854" y="894637"/>
                  </a:lnTo>
                  <a:lnTo>
                    <a:pt x="0" y="894637"/>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5313854" cy="932737"/>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7">
            <a:extLst>
              <a:ext uri="{FF2B5EF4-FFF2-40B4-BE49-F238E27FC236}">
                <a16:creationId xmlns:a16="http://schemas.microsoft.com/office/drawing/2014/main" id="{CC7BFEE1-D2DE-D0ED-CFA0-E0AAC81415F3}"/>
              </a:ext>
            </a:extLst>
          </p:cNvPr>
          <p:cNvSpPr txBox="1"/>
          <p:nvPr/>
        </p:nvSpPr>
        <p:spPr>
          <a:xfrm>
            <a:off x="1028700" y="640077"/>
            <a:ext cx="14193669" cy="2413931"/>
          </a:xfrm>
          <a:prstGeom prst="rect">
            <a:avLst/>
          </a:prstGeom>
        </p:spPr>
        <p:txBody>
          <a:bodyPr lIns="0" tIns="0" rIns="0" bIns="0" rtlCol="0" anchor="t">
            <a:spAutoFit/>
          </a:bodyPr>
          <a:lstStyle/>
          <a:p>
            <a:pPr marL="0" marR="0" lvl="0" indent="0" algn="l" defTabSz="914400" rtl="0" eaLnBrk="1" fontAlgn="auto" latinLnBrk="0" hangingPunct="1">
              <a:lnSpc>
                <a:spcPts val="21961"/>
              </a:lnSpc>
              <a:spcBef>
                <a:spcPct val="0"/>
              </a:spcBef>
              <a:spcAft>
                <a:spcPts val="0"/>
              </a:spcAft>
              <a:buClrTx/>
              <a:buSzTx/>
              <a:buFontTx/>
              <a:buNone/>
              <a:tabLst/>
              <a:defRPr/>
            </a:pP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Hoe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uniek</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 ben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jij</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a:t>
            </a:r>
          </a:p>
        </p:txBody>
      </p:sp>
    </p:spTree>
    <p:extLst>
      <p:ext uri="{BB962C8B-B14F-4D97-AF65-F5344CB8AC3E}">
        <p14:creationId xmlns:p14="http://schemas.microsoft.com/office/powerpoint/2010/main" val="1431963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D047"/>
        </a:solidFill>
        <a:effectLst/>
      </p:bgPr>
    </p:bg>
    <p:spTree>
      <p:nvGrpSpPr>
        <p:cNvPr id="1" name=""/>
        <p:cNvGrpSpPr/>
        <p:nvPr/>
      </p:nvGrpSpPr>
      <p:grpSpPr>
        <a:xfrm>
          <a:off x="0" y="0"/>
          <a:ext cx="0" cy="0"/>
          <a:chOff x="0" y="0"/>
          <a:chExt cx="0" cy="0"/>
        </a:xfrm>
      </p:grpSpPr>
      <p:sp>
        <p:nvSpPr>
          <p:cNvPr id="2" name="Freeform 2"/>
          <p:cNvSpPr/>
          <p:nvPr/>
        </p:nvSpPr>
        <p:spPr>
          <a:xfrm>
            <a:off x="14140236" y="2934030"/>
            <a:ext cx="2605421" cy="6020930"/>
          </a:xfrm>
          <a:custGeom>
            <a:avLst/>
            <a:gdLst/>
            <a:ahLst/>
            <a:cxnLst/>
            <a:rect l="l" t="t" r="r" b="b"/>
            <a:pathLst>
              <a:path w="2605421" h="6020930">
                <a:moveTo>
                  <a:pt x="0" y="0"/>
                </a:moveTo>
                <a:lnTo>
                  <a:pt x="2605421" y="0"/>
                </a:lnTo>
                <a:lnTo>
                  <a:pt x="2605421" y="6020930"/>
                </a:lnTo>
                <a:lnTo>
                  <a:pt x="0" y="6020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028700" y="2977129"/>
            <a:ext cx="12139817" cy="5977831"/>
            <a:chOff x="0" y="0"/>
            <a:chExt cx="3197318" cy="1574408"/>
          </a:xfrm>
        </p:grpSpPr>
        <p:sp>
          <p:nvSpPr>
            <p:cNvPr id="4" name="Freeform 4"/>
            <p:cNvSpPr/>
            <p:nvPr/>
          </p:nvSpPr>
          <p:spPr>
            <a:xfrm>
              <a:off x="0" y="0"/>
              <a:ext cx="3197318" cy="1574408"/>
            </a:xfrm>
            <a:custGeom>
              <a:avLst/>
              <a:gdLst/>
              <a:ahLst/>
              <a:cxnLst/>
              <a:rect l="l" t="t" r="r" b="b"/>
              <a:pathLst>
                <a:path w="3197318" h="1574408">
                  <a:moveTo>
                    <a:pt x="32524" y="0"/>
                  </a:moveTo>
                  <a:lnTo>
                    <a:pt x="3164794" y="0"/>
                  </a:lnTo>
                  <a:cubicBezTo>
                    <a:pt x="3182757" y="0"/>
                    <a:pt x="3197318" y="14562"/>
                    <a:pt x="3197318" y="32524"/>
                  </a:cubicBezTo>
                  <a:lnTo>
                    <a:pt x="3197318" y="1541884"/>
                  </a:lnTo>
                  <a:cubicBezTo>
                    <a:pt x="3197318" y="1559846"/>
                    <a:pt x="3182757" y="1574408"/>
                    <a:pt x="3164794" y="1574408"/>
                  </a:cubicBezTo>
                  <a:lnTo>
                    <a:pt x="32524" y="1574408"/>
                  </a:lnTo>
                  <a:cubicBezTo>
                    <a:pt x="14562" y="1574408"/>
                    <a:pt x="0" y="1559846"/>
                    <a:pt x="0" y="1541884"/>
                  </a:cubicBezTo>
                  <a:lnTo>
                    <a:pt x="0" y="32524"/>
                  </a:lnTo>
                  <a:cubicBezTo>
                    <a:pt x="0" y="14562"/>
                    <a:pt x="14562" y="0"/>
                    <a:pt x="32524"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3197318" cy="1612508"/>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3250508" y="5394975"/>
            <a:ext cx="7696200" cy="1106072"/>
          </a:xfrm>
          <a:prstGeom prst="rect">
            <a:avLst/>
          </a:prstGeom>
        </p:spPr>
        <p:txBody>
          <a:bodyPr wrap="square" lIns="0" tIns="0" rIns="0" bIns="0" rtlCol="0" anchor="t">
            <a:spAutoFit/>
          </a:bodyPr>
          <a:lstStyle/>
          <a:p>
            <a:pPr marL="0" marR="0" lvl="0" indent="0" algn="ctr" defTabSz="914400" rtl="0" eaLnBrk="1" fontAlgn="auto" latinLnBrk="0" hangingPunct="1">
              <a:lnSpc>
                <a:spcPts val="8343"/>
              </a:lnSpc>
              <a:spcBef>
                <a:spcPct val="0"/>
              </a:spcBef>
              <a:spcAft>
                <a:spcPts val="0"/>
              </a:spcAft>
              <a:buClrTx/>
              <a:buSzTx/>
              <a:buFontTx/>
              <a:buNone/>
              <a:tabLst/>
              <a:defRPr/>
            </a:pPr>
            <a:r>
              <a:rPr kumimoji="0" lang="en-US" sz="8000" b="0" i="0" u="none" strike="noStrike" kern="1200" cap="none" spc="0" normalizeH="0" baseline="0" noProof="0" dirty="0" err="1">
                <a:ln>
                  <a:noFill/>
                </a:ln>
                <a:solidFill>
                  <a:srgbClr val="000000"/>
                </a:solidFill>
                <a:effectLst/>
                <a:uLnTx/>
                <a:uFillTx/>
                <a:latin typeface="Bebas Neue"/>
                <a:ea typeface="Bebas Neue"/>
                <a:cs typeface="Bebas Neue"/>
                <a:sym typeface="Bebas Neue"/>
              </a:rPr>
              <a:t>Linkshandig</a:t>
            </a:r>
            <a:r>
              <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rPr>
              <a:t>?</a:t>
            </a:r>
          </a:p>
        </p:txBody>
      </p:sp>
      <p:sp>
        <p:nvSpPr>
          <p:cNvPr id="7" name="TextBox 7"/>
          <p:cNvSpPr txBox="1"/>
          <p:nvPr/>
        </p:nvSpPr>
        <p:spPr>
          <a:xfrm>
            <a:off x="1028700" y="640077"/>
            <a:ext cx="14193669" cy="2413931"/>
          </a:xfrm>
          <a:prstGeom prst="rect">
            <a:avLst/>
          </a:prstGeom>
        </p:spPr>
        <p:txBody>
          <a:bodyPr lIns="0" tIns="0" rIns="0" bIns="0" rtlCol="0" anchor="t">
            <a:spAutoFit/>
          </a:bodyPr>
          <a:lstStyle/>
          <a:p>
            <a:pPr marL="0" marR="0" lvl="0" indent="0" algn="l" defTabSz="914400" rtl="0" eaLnBrk="1" fontAlgn="auto" latinLnBrk="0" hangingPunct="1">
              <a:lnSpc>
                <a:spcPts val="21961"/>
              </a:lnSpc>
              <a:spcBef>
                <a:spcPct val="0"/>
              </a:spcBef>
              <a:spcAft>
                <a:spcPts val="0"/>
              </a:spcAft>
              <a:buClrTx/>
              <a:buSzTx/>
              <a:buFontTx/>
              <a:buNone/>
              <a:tabLst/>
              <a:defRPr/>
            </a:pP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Hoe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uniek</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 ben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jij</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a:t>
            </a:r>
          </a:p>
        </p:txBody>
      </p:sp>
      <p:grpSp>
        <p:nvGrpSpPr>
          <p:cNvPr id="8" name="Group 8"/>
          <p:cNvGrpSpPr/>
          <p:nvPr/>
        </p:nvGrpSpPr>
        <p:grpSpPr>
          <a:xfrm>
            <a:off x="-944020" y="9717494"/>
            <a:ext cx="20176041" cy="11328521"/>
            <a:chOff x="0" y="0"/>
            <a:chExt cx="5313854" cy="2983643"/>
          </a:xfrm>
        </p:grpSpPr>
        <p:sp>
          <p:nvSpPr>
            <p:cNvPr id="9" name="Freeform 9"/>
            <p:cNvSpPr/>
            <p:nvPr/>
          </p:nvSpPr>
          <p:spPr>
            <a:xfrm>
              <a:off x="0" y="0"/>
              <a:ext cx="5313854" cy="2983643"/>
            </a:xfrm>
            <a:custGeom>
              <a:avLst/>
              <a:gdLst/>
              <a:ahLst/>
              <a:cxnLst/>
              <a:rect l="l" t="t" r="r" b="b"/>
              <a:pathLst>
                <a:path w="5313854" h="2983643">
                  <a:moveTo>
                    <a:pt x="0" y="0"/>
                  </a:moveTo>
                  <a:lnTo>
                    <a:pt x="5313854" y="0"/>
                  </a:lnTo>
                  <a:lnTo>
                    <a:pt x="5313854" y="2983643"/>
                  </a:lnTo>
                  <a:lnTo>
                    <a:pt x="0" y="2983643"/>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38100"/>
              <a:ext cx="5313854" cy="3021743"/>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464540" y="-2817964"/>
            <a:ext cx="20176041" cy="3396826"/>
            <a:chOff x="0" y="0"/>
            <a:chExt cx="5313854" cy="894637"/>
          </a:xfrm>
        </p:grpSpPr>
        <p:sp>
          <p:nvSpPr>
            <p:cNvPr id="12" name="Freeform 12"/>
            <p:cNvSpPr/>
            <p:nvPr/>
          </p:nvSpPr>
          <p:spPr>
            <a:xfrm>
              <a:off x="0" y="0"/>
              <a:ext cx="5313854" cy="894637"/>
            </a:xfrm>
            <a:custGeom>
              <a:avLst/>
              <a:gdLst/>
              <a:ahLst/>
              <a:cxnLst/>
              <a:rect l="l" t="t" r="r" b="b"/>
              <a:pathLst>
                <a:path w="5313854" h="894637">
                  <a:moveTo>
                    <a:pt x="0" y="0"/>
                  </a:moveTo>
                  <a:lnTo>
                    <a:pt x="5313854" y="0"/>
                  </a:lnTo>
                  <a:lnTo>
                    <a:pt x="5313854" y="894637"/>
                  </a:lnTo>
                  <a:lnTo>
                    <a:pt x="0" y="894637"/>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5313854" cy="932737"/>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209630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D047"/>
        </a:solidFill>
        <a:effectLst/>
      </p:bgPr>
    </p:bg>
    <p:spTree>
      <p:nvGrpSpPr>
        <p:cNvPr id="1" name=""/>
        <p:cNvGrpSpPr/>
        <p:nvPr/>
      </p:nvGrpSpPr>
      <p:grpSpPr>
        <a:xfrm>
          <a:off x="0" y="0"/>
          <a:ext cx="0" cy="0"/>
          <a:chOff x="0" y="0"/>
          <a:chExt cx="0" cy="0"/>
        </a:xfrm>
      </p:grpSpPr>
      <p:sp>
        <p:nvSpPr>
          <p:cNvPr id="2" name="Freeform 2"/>
          <p:cNvSpPr/>
          <p:nvPr/>
        </p:nvSpPr>
        <p:spPr>
          <a:xfrm>
            <a:off x="14140236" y="2934030"/>
            <a:ext cx="2605421" cy="6020930"/>
          </a:xfrm>
          <a:custGeom>
            <a:avLst/>
            <a:gdLst/>
            <a:ahLst/>
            <a:cxnLst/>
            <a:rect l="l" t="t" r="r" b="b"/>
            <a:pathLst>
              <a:path w="2605421" h="6020930">
                <a:moveTo>
                  <a:pt x="0" y="0"/>
                </a:moveTo>
                <a:lnTo>
                  <a:pt x="2605421" y="0"/>
                </a:lnTo>
                <a:lnTo>
                  <a:pt x="2605421" y="6020930"/>
                </a:lnTo>
                <a:lnTo>
                  <a:pt x="0" y="6020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028700" y="2977129"/>
            <a:ext cx="12139817" cy="5977831"/>
            <a:chOff x="0" y="0"/>
            <a:chExt cx="3197318" cy="1574408"/>
          </a:xfrm>
        </p:grpSpPr>
        <p:sp>
          <p:nvSpPr>
            <p:cNvPr id="4" name="Freeform 4"/>
            <p:cNvSpPr/>
            <p:nvPr/>
          </p:nvSpPr>
          <p:spPr>
            <a:xfrm>
              <a:off x="0" y="0"/>
              <a:ext cx="3197318" cy="1574408"/>
            </a:xfrm>
            <a:custGeom>
              <a:avLst/>
              <a:gdLst/>
              <a:ahLst/>
              <a:cxnLst/>
              <a:rect l="l" t="t" r="r" b="b"/>
              <a:pathLst>
                <a:path w="3197318" h="1574408">
                  <a:moveTo>
                    <a:pt x="32524" y="0"/>
                  </a:moveTo>
                  <a:lnTo>
                    <a:pt x="3164794" y="0"/>
                  </a:lnTo>
                  <a:cubicBezTo>
                    <a:pt x="3182757" y="0"/>
                    <a:pt x="3197318" y="14562"/>
                    <a:pt x="3197318" y="32524"/>
                  </a:cubicBezTo>
                  <a:lnTo>
                    <a:pt x="3197318" y="1541884"/>
                  </a:lnTo>
                  <a:cubicBezTo>
                    <a:pt x="3197318" y="1559846"/>
                    <a:pt x="3182757" y="1574408"/>
                    <a:pt x="3164794" y="1574408"/>
                  </a:cubicBezTo>
                  <a:lnTo>
                    <a:pt x="32524" y="1574408"/>
                  </a:lnTo>
                  <a:cubicBezTo>
                    <a:pt x="14562" y="1574408"/>
                    <a:pt x="0" y="1559846"/>
                    <a:pt x="0" y="1541884"/>
                  </a:cubicBezTo>
                  <a:lnTo>
                    <a:pt x="0" y="32524"/>
                  </a:lnTo>
                  <a:cubicBezTo>
                    <a:pt x="0" y="14562"/>
                    <a:pt x="14562" y="0"/>
                    <a:pt x="32524"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3197318" cy="1612508"/>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3250508" y="5394975"/>
            <a:ext cx="7696200" cy="1106072"/>
          </a:xfrm>
          <a:prstGeom prst="rect">
            <a:avLst/>
          </a:prstGeom>
        </p:spPr>
        <p:txBody>
          <a:bodyPr wrap="square" lIns="0" tIns="0" rIns="0" bIns="0" rtlCol="0" anchor="t">
            <a:spAutoFit/>
          </a:bodyPr>
          <a:lstStyle/>
          <a:p>
            <a:pPr marL="0" marR="0" lvl="0" indent="0" algn="ctr" defTabSz="914400" rtl="0" eaLnBrk="1" fontAlgn="auto" latinLnBrk="0" hangingPunct="1">
              <a:lnSpc>
                <a:spcPts val="8343"/>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rPr>
              <a:t>Lust je </a:t>
            </a:r>
            <a:r>
              <a:rPr kumimoji="0" lang="en-US" sz="8000" b="0" i="0" u="none" strike="noStrike" kern="1200" cap="none" spc="0" normalizeH="0" baseline="0" noProof="0" dirty="0" err="1">
                <a:ln>
                  <a:noFill/>
                </a:ln>
                <a:solidFill>
                  <a:srgbClr val="000000"/>
                </a:solidFill>
                <a:effectLst/>
                <a:uLnTx/>
                <a:uFillTx/>
                <a:latin typeface="Bebas Neue"/>
                <a:ea typeface="Bebas Neue"/>
                <a:cs typeface="Bebas Neue"/>
                <a:sym typeface="Bebas Neue"/>
              </a:rPr>
              <a:t>spruitjes</a:t>
            </a:r>
            <a:r>
              <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rPr>
              <a:t>?</a:t>
            </a:r>
          </a:p>
        </p:txBody>
      </p:sp>
      <p:sp>
        <p:nvSpPr>
          <p:cNvPr id="7" name="TextBox 7"/>
          <p:cNvSpPr txBox="1"/>
          <p:nvPr/>
        </p:nvSpPr>
        <p:spPr>
          <a:xfrm>
            <a:off x="1028700" y="640077"/>
            <a:ext cx="14193669" cy="2413931"/>
          </a:xfrm>
          <a:prstGeom prst="rect">
            <a:avLst/>
          </a:prstGeom>
        </p:spPr>
        <p:txBody>
          <a:bodyPr lIns="0" tIns="0" rIns="0" bIns="0" rtlCol="0" anchor="t">
            <a:spAutoFit/>
          </a:bodyPr>
          <a:lstStyle/>
          <a:p>
            <a:pPr marL="0" marR="0" lvl="0" indent="0" algn="l" defTabSz="914400" rtl="0" eaLnBrk="1" fontAlgn="auto" latinLnBrk="0" hangingPunct="1">
              <a:lnSpc>
                <a:spcPts val="21961"/>
              </a:lnSpc>
              <a:spcBef>
                <a:spcPct val="0"/>
              </a:spcBef>
              <a:spcAft>
                <a:spcPts val="0"/>
              </a:spcAft>
              <a:buClrTx/>
              <a:buSzTx/>
              <a:buFontTx/>
              <a:buNone/>
              <a:tabLst/>
              <a:defRPr/>
            </a:pP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Hoe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uniek</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 ben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jij</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a:t>
            </a:r>
          </a:p>
        </p:txBody>
      </p:sp>
      <p:grpSp>
        <p:nvGrpSpPr>
          <p:cNvPr id="8" name="Group 8"/>
          <p:cNvGrpSpPr/>
          <p:nvPr/>
        </p:nvGrpSpPr>
        <p:grpSpPr>
          <a:xfrm>
            <a:off x="-944020" y="9717494"/>
            <a:ext cx="20176041" cy="11328521"/>
            <a:chOff x="0" y="0"/>
            <a:chExt cx="5313854" cy="2983643"/>
          </a:xfrm>
        </p:grpSpPr>
        <p:sp>
          <p:nvSpPr>
            <p:cNvPr id="9" name="Freeform 9"/>
            <p:cNvSpPr/>
            <p:nvPr/>
          </p:nvSpPr>
          <p:spPr>
            <a:xfrm>
              <a:off x="0" y="0"/>
              <a:ext cx="5313854" cy="2983643"/>
            </a:xfrm>
            <a:custGeom>
              <a:avLst/>
              <a:gdLst/>
              <a:ahLst/>
              <a:cxnLst/>
              <a:rect l="l" t="t" r="r" b="b"/>
              <a:pathLst>
                <a:path w="5313854" h="2983643">
                  <a:moveTo>
                    <a:pt x="0" y="0"/>
                  </a:moveTo>
                  <a:lnTo>
                    <a:pt x="5313854" y="0"/>
                  </a:lnTo>
                  <a:lnTo>
                    <a:pt x="5313854" y="2983643"/>
                  </a:lnTo>
                  <a:lnTo>
                    <a:pt x="0" y="2983643"/>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38100"/>
              <a:ext cx="5313854" cy="3021743"/>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464540" y="-2817964"/>
            <a:ext cx="20176041" cy="3396826"/>
            <a:chOff x="0" y="0"/>
            <a:chExt cx="5313854" cy="894637"/>
          </a:xfrm>
        </p:grpSpPr>
        <p:sp>
          <p:nvSpPr>
            <p:cNvPr id="12" name="Freeform 12"/>
            <p:cNvSpPr/>
            <p:nvPr/>
          </p:nvSpPr>
          <p:spPr>
            <a:xfrm>
              <a:off x="0" y="0"/>
              <a:ext cx="5313854" cy="894637"/>
            </a:xfrm>
            <a:custGeom>
              <a:avLst/>
              <a:gdLst/>
              <a:ahLst/>
              <a:cxnLst/>
              <a:rect l="l" t="t" r="r" b="b"/>
              <a:pathLst>
                <a:path w="5313854" h="894637">
                  <a:moveTo>
                    <a:pt x="0" y="0"/>
                  </a:moveTo>
                  <a:lnTo>
                    <a:pt x="5313854" y="0"/>
                  </a:lnTo>
                  <a:lnTo>
                    <a:pt x="5313854" y="894637"/>
                  </a:lnTo>
                  <a:lnTo>
                    <a:pt x="0" y="894637"/>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5313854" cy="932737"/>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071076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9A363"/>
        </a:solidFill>
        <a:effectLst/>
      </p:bgPr>
    </p:bg>
    <p:spTree>
      <p:nvGrpSpPr>
        <p:cNvPr id="1" name=""/>
        <p:cNvGrpSpPr/>
        <p:nvPr/>
      </p:nvGrpSpPr>
      <p:grpSpPr>
        <a:xfrm>
          <a:off x="0" y="0"/>
          <a:ext cx="0" cy="0"/>
          <a:chOff x="0" y="0"/>
          <a:chExt cx="0" cy="0"/>
        </a:xfrm>
      </p:grpSpPr>
      <p:grpSp>
        <p:nvGrpSpPr>
          <p:cNvPr id="2" name="Group 2"/>
          <p:cNvGrpSpPr/>
          <p:nvPr/>
        </p:nvGrpSpPr>
        <p:grpSpPr>
          <a:xfrm>
            <a:off x="587349" y="1318291"/>
            <a:ext cx="17113301" cy="4429011"/>
            <a:chOff x="0" y="0"/>
            <a:chExt cx="4507207" cy="1315221"/>
          </a:xfrm>
        </p:grpSpPr>
        <p:sp>
          <p:nvSpPr>
            <p:cNvPr id="3" name="Freeform 3"/>
            <p:cNvSpPr/>
            <p:nvPr/>
          </p:nvSpPr>
          <p:spPr>
            <a:xfrm>
              <a:off x="0" y="0"/>
              <a:ext cx="4507207" cy="1315221"/>
            </a:xfrm>
            <a:custGeom>
              <a:avLst/>
              <a:gdLst/>
              <a:ahLst/>
              <a:cxnLst/>
              <a:rect l="l" t="t" r="r" b="b"/>
              <a:pathLst>
                <a:path w="4507207" h="1315221">
                  <a:moveTo>
                    <a:pt x="23072" y="0"/>
                  </a:moveTo>
                  <a:lnTo>
                    <a:pt x="4484135" y="0"/>
                  </a:lnTo>
                  <a:cubicBezTo>
                    <a:pt x="4496877" y="0"/>
                    <a:pt x="4507207" y="10330"/>
                    <a:pt x="4507207" y="23072"/>
                  </a:cubicBezTo>
                  <a:lnTo>
                    <a:pt x="4507207" y="1292150"/>
                  </a:lnTo>
                  <a:cubicBezTo>
                    <a:pt x="4507207" y="1304892"/>
                    <a:pt x="4496877" y="1315221"/>
                    <a:pt x="4484135" y="1315221"/>
                  </a:cubicBezTo>
                  <a:lnTo>
                    <a:pt x="23072" y="1315221"/>
                  </a:lnTo>
                  <a:cubicBezTo>
                    <a:pt x="10330" y="1315221"/>
                    <a:pt x="0" y="1304892"/>
                    <a:pt x="0" y="1292150"/>
                  </a:cubicBezTo>
                  <a:lnTo>
                    <a:pt x="0" y="23072"/>
                  </a:lnTo>
                  <a:cubicBezTo>
                    <a:pt x="0" y="10330"/>
                    <a:pt x="10330" y="0"/>
                    <a:pt x="23072"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4507207" cy="1353321"/>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1215801" y="2204982"/>
            <a:ext cx="15856396" cy="1348895"/>
          </a:xfrm>
          <a:prstGeom prst="rect">
            <a:avLst/>
          </a:prstGeom>
        </p:spPr>
        <p:txBody>
          <a:bodyPr lIns="0" tIns="0" rIns="0" bIns="0" rtlCol="0" anchor="t">
            <a:spAutoFit/>
          </a:bodyPr>
          <a:lstStyle/>
          <a:p>
            <a:pPr marL="0" marR="0" lvl="0" indent="0" algn="ctr" defTabSz="914400" rtl="0" eaLnBrk="1" fontAlgn="auto" latinLnBrk="0" hangingPunct="1">
              <a:lnSpc>
                <a:spcPts val="10935"/>
              </a:lnSpc>
              <a:spcBef>
                <a:spcPct val="0"/>
              </a:spcBef>
              <a:spcAft>
                <a:spcPts val="0"/>
              </a:spcAft>
              <a:buClrTx/>
              <a:buSzTx/>
              <a:buFontTx/>
              <a:buNone/>
              <a:tabLst/>
              <a:defRPr/>
            </a:pPr>
            <a:r>
              <a:rPr lang="en-US" sz="7811" dirty="0" err="1">
                <a:solidFill>
                  <a:srgbClr val="000000"/>
                </a:solidFill>
                <a:latin typeface="Bebas Neue"/>
                <a:ea typeface="Bebas Neue"/>
                <a:cs typeface="Bebas Neue"/>
                <a:sym typeface="Bebas Neue"/>
              </a:rPr>
              <a:t>Ik</a:t>
            </a:r>
            <a:r>
              <a:rPr lang="en-US" sz="7811" dirty="0">
                <a:solidFill>
                  <a:srgbClr val="000000"/>
                </a:solidFill>
                <a:latin typeface="Bebas Neue"/>
                <a:ea typeface="Bebas Neue"/>
                <a:cs typeface="Bebas Neue"/>
                <a:sym typeface="Bebas Neue"/>
              </a:rPr>
              <a:t> ben </a:t>
            </a:r>
            <a:r>
              <a:rPr lang="en-US" sz="7811" dirty="0" err="1">
                <a:solidFill>
                  <a:srgbClr val="000000"/>
                </a:solidFill>
                <a:latin typeface="Bebas Neue"/>
                <a:ea typeface="Bebas Neue"/>
                <a:cs typeface="Bebas Neue"/>
                <a:sym typeface="Bebas Neue"/>
              </a:rPr>
              <a:t>benieuwd</a:t>
            </a:r>
            <a:r>
              <a:rPr lang="en-US" sz="7811" dirty="0">
                <a:solidFill>
                  <a:srgbClr val="000000"/>
                </a:solidFill>
                <a:latin typeface="Bebas Neue"/>
                <a:ea typeface="Bebas Neue"/>
                <a:cs typeface="Bebas Neue"/>
                <a:sym typeface="Bebas Neue"/>
              </a:rPr>
              <a:t>…</a:t>
            </a:r>
            <a:endParaRPr kumimoji="0" lang="en-US" sz="7811" b="0" i="0" u="none" strike="noStrike" kern="1200" cap="none" spc="0" normalizeH="0" baseline="0" noProof="0" dirty="0">
              <a:ln>
                <a:noFill/>
              </a:ln>
              <a:solidFill>
                <a:srgbClr val="000000"/>
              </a:solidFill>
              <a:effectLst/>
              <a:uLnTx/>
              <a:uFillTx/>
              <a:latin typeface="Bebas Neue"/>
              <a:ea typeface="Bebas Neue"/>
              <a:cs typeface="Bebas Neue"/>
              <a:sym typeface="Bebas Neue"/>
            </a:endParaRPr>
          </a:p>
        </p:txBody>
      </p:sp>
      <p:grpSp>
        <p:nvGrpSpPr>
          <p:cNvPr id="13" name="Group 6">
            <a:extLst>
              <a:ext uri="{FF2B5EF4-FFF2-40B4-BE49-F238E27FC236}">
                <a16:creationId xmlns:a16="http://schemas.microsoft.com/office/drawing/2014/main" id="{6A5BFFAA-69CB-2946-BD51-45A0A5C931D7}"/>
              </a:ext>
            </a:extLst>
          </p:cNvPr>
          <p:cNvGrpSpPr/>
          <p:nvPr/>
        </p:nvGrpSpPr>
        <p:grpSpPr>
          <a:xfrm>
            <a:off x="14097000" y="6421479"/>
            <a:ext cx="3296925" cy="3321078"/>
            <a:chOff x="0" y="0"/>
            <a:chExt cx="8080573" cy="8139771"/>
          </a:xfrm>
        </p:grpSpPr>
        <p:sp>
          <p:nvSpPr>
            <p:cNvPr id="14" name="Freeform 7">
              <a:extLst>
                <a:ext uri="{FF2B5EF4-FFF2-40B4-BE49-F238E27FC236}">
                  <a16:creationId xmlns:a16="http://schemas.microsoft.com/office/drawing/2014/main" id="{FFE5970F-29D3-DFD6-2920-C13AE00B4B9E}"/>
                </a:ext>
              </a:extLst>
            </p:cNvPr>
            <p:cNvSpPr/>
            <p:nvPr/>
          </p:nvSpPr>
          <p:spPr>
            <a:xfrm>
              <a:off x="0" y="0"/>
              <a:ext cx="8080573" cy="8139771"/>
            </a:xfrm>
            <a:custGeom>
              <a:avLst/>
              <a:gdLst/>
              <a:ahLst/>
              <a:cxnLst/>
              <a:rect l="l" t="t" r="r" b="b"/>
              <a:pathLst>
                <a:path w="8080573" h="8139771">
                  <a:moveTo>
                    <a:pt x="0" y="0"/>
                  </a:moveTo>
                  <a:lnTo>
                    <a:pt x="8080573" y="0"/>
                  </a:lnTo>
                  <a:lnTo>
                    <a:pt x="8080573" y="8139771"/>
                  </a:lnTo>
                  <a:lnTo>
                    <a:pt x="0" y="8139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NL"/>
            </a:p>
          </p:txBody>
        </p:sp>
        <p:sp>
          <p:nvSpPr>
            <p:cNvPr id="15" name="Freeform 8">
              <a:extLst>
                <a:ext uri="{FF2B5EF4-FFF2-40B4-BE49-F238E27FC236}">
                  <a16:creationId xmlns:a16="http://schemas.microsoft.com/office/drawing/2014/main" id="{33FE88DD-50A4-9EBC-527F-C1DCF2ED0CD1}"/>
                </a:ext>
              </a:extLst>
            </p:cNvPr>
            <p:cNvSpPr/>
            <p:nvPr/>
          </p:nvSpPr>
          <p:spPr>
            <a:xfrm>
              <a:off x="239986" y="257041"/>
              <a:ext cx="7600602" cy="7656284"/>
            </a:xfrm>
            <a:custGeom>
              <a:avLst/>
              <a:gdLst/>
              <a:ahLst/>
              <a:cxnLst/>
              <a:rect l="l" t="t" r="r" b="b"/>
              <a:pathLst>
                <a:path w="7600602" h="7656284">
                  <a:moveTo>
                    <a:pt x="0" y="0"/>
                  </a:moveTo>
                  <a:lnTo>
                    <a:pt x="7600601" y="0"/>
                  </a:lnTo>
                  <a:lnTo>
                    <a:pt x="7600601" y="7656284"/>
                  </a:lnTo>
                  <a:lnTo>
                    <a:pt x="0" y="7656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NL"/>
            </a:p>
          </p:txBody>
        </p:sp>
      </p:grpSp>
    </p:spTree>
    <p:extLst>
      <p:ext uri="{BB962C8B-B14F-4D97-AF65-F5344CB8AC3E}">
        <p14:creationId xmlns:p14="http://schemas.microsoft.com/office/powerpoint/2010/main" val="783995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7043"/>
        </a:solidFill>
        <a:effectLst/>
      </p:bgPr>
    </p:bg>
    <p:spTree>
      <p:nvGrpSpPr>
        <p:cNvPr id="1" name=""/>
        <p:cNvGrpSpPr/>
        <p:nvPr/>
      </p:nvGrpSpPr>
      <p:grpSpPr>
        <a:xfrm>
          <a:off x="0" y="0"/>
          <a:ext cx="0" cy="0"/>
          <a:chOff x="0" y="0"/>
          <a:chExt cx="0" cy="0"/>
        </a:xfrm>
      </p:grpSpPr>
      <p:grpSp>
        <p:nvGrpSpPr>
          <p:cNvPr id="2" name="Group 2"/>
          <p:cNvGrpSpPr/>
          <p:nvPr/>
        </p:nvGrpSpPr>
        <p:grpSpPr>
          <a:xfrm>
            <a:off x="435188" y="347385"/>
            <a:ext cx="9427866" cy="9428391"/>
            <a:chOff x="0" y="0"/>
            <a:chExt cx="2483059" cy="2483198"/>
          </a:xfrm>
        </p:grpSpPr>
        <p:sp>
          <p:nvSpPr>
            <p:cNvPr id="3" name="Freeform 3"/>
            <p:cNvSpPr/>
            <p:nvPr/>
          </p:nvSpPr>
          <p:spPr>
            <a:xfrm>
              <a:off x="0" y="0"/>
              <a:ext cx="2483059" cy="2483198"/>
            </a:xfrm>
            <a:custGeom>
              <a:avLst/>
              <a:gdLst/>
              <a:ahLst/>
              <a:cxnLst/>
              <a:rect l="l" t="t" r="r" b="b"/>
              <a:pathLst>
                <a:path w="2483059" h="2483198">
                  <a:moveTo>
                    <a:pt x="41880" y="0"/>
                  </a:moveTo>
                  <a:lnTo>
                    <a:pt x="2441180" y="0"/>
                  </a:lnTo>
                  <a:cubicBezTo>
                    <a:pt x="2452287" y="0"/>
                    <a:pt x="2462939" y="4412"/>
                    <a:pt x="2470793" y="12266"/>
                  </a:cubicBezTo>
                  <a:cubicBezTo>
                    <a:pt x="2478647" y="20120"/>
                    <a:pt x="2483059" y="30773"/>
                    <a:pt x="2483059" y="41880"/>
                  </a:cubicBezTo>
                  <a:lnTo>
                    <a:pt x="2483059" y="2441318"/>
                  </a:lnTo>
                  <a:cubicBezTo>
                    <a:pt x="2483059" y="2452425"/>
                    <a:pt x="2478647" y="2463077"/>
                    <a:pt x="2470793" y="2470931"/>
                  </a:cubicBezTo>
                  <a:cubicBezTo>
                    <a:pt x="2462939" y="2478785"/>
                    <a:pt x="2452287" y="2483198"/>
                    <a:pt x="2441180" y="2483198"/>
                  </a:cubicBezTo>
                  <a:lnTo>
                    <a:pt x="41880" y="2483198"/>
                  </a:lnTo>
                  <a:cubicBezTo>
                    <a:pt x="18750" y="2483198"/>
                    <a:pt x="0" y="2464447"/>
                    <a:pt x="0" y="2441318"/>
                  </a:cubicBezTo>
                  <a:lnTo>
                    <a:pt x="0" y="41880"/>
                  </a:lnTo>
                  <a:cubicBezTo>
                    <a:pt x="0" y="30773"/>
                    <a:pt x="4412" y="20120"/>
                    <a:pt x="12266" y="12266"/>
                  </a:cubicBezTo>
                  <a:cubicBezTo>
                    <a:pt x="20120" y="4412"/>
                    <a:pt x="30773" y="0"/>
                    <a:pt x="41880" y="0"/>
                  </a:cubicBezTo>
                  <a:close/>
                </a:path>
              </a:pathLst>
            </a:custGeom>
            <a:solidFill>
              <a:srgbClr val="FFFFFF">
                <a:alpha val="71765"/>
              </a:srgbClr>
            </a:solidFill>
          </p:spPr>
          <p:txBody>
            <a:bodyPr/>
            <a:lstStyle/>
            <a:p>
              <a:endParaRPr lang="en-NL"/>
            </a:p>
          </p:txBody>
        </p:sp>
        <p:sp>
          <p:nvSpPr>
            <p:cNvPr id="4" name="TextBox 4"/>
            <p:cNvSpPr txBox="1"/>
            <p:nvPr/>
          </p:nvSpPr>
          <p:spPr>
            <a:xfrm>
              <a:off x="0" y="-38100"/>
              <a:ext cx="2483059" cy="2521298"/>
            </a:xfrm>
            <a:prstGeom prst="rect">
              <a:avLst/>
            </a:prstGeom>
          </p:spPr>
          <p:txBody>
            <a:bodyPr lIns="50800" tIns="50800" rIns="50800" bIns="50800" rtlCol="0" anchor="ctr"/>
            <a:lstStyle/>
            <a:p>
              <a:pPr algn="ctr">
                <a:lnSpc>
                  <a:spcPts val="2474"/>
                </a:lnSpc>
              </a:pPr>
              <a:endParaRPr/>
            </a:p>
          </p:txBody>
        </p:sp>
      </p:grpSp>
      <p:sp>
        <p:nvSpPr>
          <p:cNvPr id="7" name="TextBox 7"/>
          <p:cNvSpPr txBox="1"/>
          <p:nvPr/>
        </p:nvSpPr>
        <p:spPr>
          <a:xfrm>
            <a:off x="997305" y="952500"/>
            <a:ext cx="8430226" cy="1502334"/>
          </a:xfrm>
          <a:prstGeom prst="rect">
            <a:avLst/>
          </a:prstGeom>
        </p:spPr>
        <p:txBody>
          <a:bodyPr lIns="0" tIns="0" rIns="0" bIns="0" rtlCol="0" anchor="t">
            <a:spAutoFit/>
          </a:bodyPr>
          <a:lstStyle/>
          <a:p>
            <a:pPr algn="ctr">
              <a:lnSpc>
                <a:spcPts val="12108"/>
              </a:lnSpc>
              <a:spcBef>
                <a:spcPct val="0"/>
              </a:spcBef>
            </a:pPr>
            <a:r>
              <a:rPr lang="en-US" sz="8800" dirty="0">
                <a:solidFill>
                  <a:srgbClr val="231F20"/>
                </a:solidFill>
                <a:latin typeface="Bebas Neue"/>
                <a:ea typeface="Bebas Neue"/>
                <a:cs typeface="Bebas Neue"/>
                <a:sym typeface="Bebas Neue"/>
              </a:rPr>
              <a:t>Wat is DNA?</a:t>
            </a:r>
          </a:p>
        </p:txBody>
      </p:sp>
      <p:grpSp>
        <p:nvGrpSpPr>
          <p:cNvPr id="9" name="Group 9"/>
          <p:cNvGrpSpPr/>
          <p:nvPr/>
        </p:nvGrpSpPr>
        <p:grpSpPr>
          <a:xfrm>
            <a:off x="10308515" y="347385"/>
            <a:ext cx="7072778" cy="9428391"/>
            <a:chOff x="0" y="0"/>
            <a:chExt cx="1862789" cy="2483198"/>
          </a:xfrm>
        </p:grpSpPr>
        <p:sp>
          <p:nvSpPr>
            <p:cNvPr id="10" name="Freeform 10"/>
            <p:cNvSpPr/>
            <p:nvPr/>
          </p:nvSpPr>
          <p:spPr>
            <a:xfrm>
              <a:off x="0" y="0"/>
              <a:ext cx="1862789" cy="2483198"/>
            </a:xfrm>
            <a:custGeom>
              <a:avLst/>
              <a:gdLst/>
              <a:ahLst/>
              <a:cxnLst/>
              <a:rect l="l" t="t" r="r" b="b"/>
              <a:pathLst>
                <a:path w="1862789" h="2483198">
                  <a:moveTo>
                    <a:pt x="55825" y="0"/>
                  </a:moveTo>
                  <a:lnTo>
                    <a:pt x="1806964" y="0"/>
                  </a:lnTo>
                  <a:cubicBezTo>
                    <a:pt x="1821770" y="0"/>
                    <a:pt x="1835969" y="5882"/>
                    <a:pt x="1846438" y="16351"/>
                  </a:cubicBezTo>
                  <a:cubicBezTo>
                    <a:pt x="1856908" y="26820"/>
                    <a:pt x="1862789" y="41019"/>
                    <a:pt x="1862789" y="55825"/>
                  </a:cubicBezTo>
                  <a:lnTo>
                    <a:pt x="1862789" y="2427373"/>
                  </a:lnTo>
                  <a:cubicBezTo>
                    <a:pt x="1862789" y="2442178"/>
                    <a:pt x="1856908" y="2456378"/>
                    <a:pt x="1846438" y="2466847"/>
                  </a:cubicBezTo>
                  <a:cubicBezTo>
                    <a:pt x="1835969" y="2477316"/>
                    <a:pt x="1821770" y="2483198"/>
                    <a:pt x="1806964" y="2483198"/>
                  </a:cubicBezTo>
                  <a:lnTo>
                    <a:pt x="55825" y="2483198"/>
                  </a:lnTo>
                  <a:cubicBezTo>
                    <a:pt x="24994" y="2483198"/>
                    <a:pt x="0" y="2458204"/>
                    <a:pt x="0" y="2427373"/>
                  </a:cubicBezTo>
                  <a:lnTo>
                    <a:pt x="0" y="55825"/>
                  </a:lnTo>
                  <a:cubicBezTo>
                    <a:pt x="0" y="41019"/>
                    <a:pt x="5882" y="26820"/>
                    <a:pt x="16351" y="16351"/>
                  </a:cubicBezTo>
                  <a:cubicBezTo>
                    <a:pt x="26820" y="5882"/>
                    <a:pt x="41019" y="0"/>
                    <a:pt x="55825" y="0"/>
                  </a:cubicBezTo>
                  <a:close/>
                </a:path>
              </a:pathLst>
            </a:custGeom>
            <a:solidFill>
              <a:srgbClr val="FFFFFF">
                <a:alpha val="71765"/>
              </a:srgbClr>
            </a:solidFill>
          </p:spPr>
          <p:txBody>
            <a:bodyPr/>
            <a:lstStyle/>
            <a:p>
              <a:endParaRPr lang="en-NL"/>
            </a:p>
          </p:txBody>
        </p:sp>
        <p:sp>
          <p:nvSpPr>
            <p:cNvPr id="11" name="TextBox 11"/>
            <p:cNvSpPr txBox="1"/>
            <p:nvPr/>
          </p:nvSpPr>
          <p:spPr>
            <a:xfrm>
              <a:off x="0" y="-38100"/>
              <a:ext cx="1862789" cy="2521298"/>
            </a:xfrm>
            <a:prstGeom prst="rect">
              <a:avLst/>
            </a:prstGeom>
          </p:spPr>
          <p:txBody>
            <a:bodyPr lIns="50800" tIns="50800" rIns="50800" bIns="50800" rtlCol="0" anchor="ctr"/>
            <a:lstStyle/>
            <a:p>
              <a:pPr algn="ctr">
                <a:lnSpc>
                  <a:spcPts val="2474"/>
                </a:lnSpc>
              </a:pPr>
              <a:endParaRPr/>
            </a:p>
          </p:txBody>
        </p:sp>
      </p:grpSp>
      <p:sp>
        <p:nvSpPr>
          <p:cNvPr id="26" name="TextBox 26"/>
          <p:cNvSpPr txBox="1"/>
          <p:nvPr/>
        </p:nvSpPr>
        <p:spPr>
          <a:xfrm>
            <a:off x="1000618" y="2791856"/>
            <a:ext cx="8156634" cy="3946850"/>
          </a:xfrm>
          <a:prstGeom prst="rect">
            <a:avLst/>
          </a:prstGeom>
        </p:spPr>
        <p:txBody>
          <a:bodyPr wrap="square" lIns="0" tIns="0" rIns="0" bIns="0" rtlCol="0" anchor="t">
            <a:spAutoFit/>
          </a:bodyPr>
          <a:lstStyle/>
          <a:p>
            <a:pPr algn="l">
              <a:lnSpc>
                <a:spcPts val="6190"/>
              </a:lnSpc>
              <a:spcBef>
                <a:spcPct val="0"/>
              </a:spcBef>
            </a:pPr>
            <a:r>
              <a:rPr lang="en-US" sz="4422" dirty="0" err="1">
                <a:solidFill>
                  <a:srgbClr val="231F20"/>
                </a:solidFill>
                <a:latin typeface="Bebas Neue"/>
                <a:ea typeface="Bebas Neue"/>
                <a:cs typeface="Bebas Neue"/>
                <a:sym typeface="Bebas Neue"/>
              </a:rPr>
              <a:t>Waar</a:t>
            </a:r>
            <a:r>
              <a:rPr lang="en-US" sz="4422" dirty="0">
                <a:solidFill>
                  <a:srgbClr val="231F20"/>
                </a:solidFill>
                <a:latin typeface="Bebas Neue"/>
                <a:ea typeface="Bebas Neue"/>
                <a:cs typeface="Bebas Neue"/>
                <a:sym typeface="Bebas Neue"/>
              </a:rPr>
              <a:t> is je </a:t>
            </a:r>
            <a:r>
              <a:rPr lang="en-US" sz="4422" dirty="0" err="1">
                <a:solidFill>
                  <a:srgbClr val="231F20"/>
                </a:solidFill>
                <a:latin typeface="Bebas Neue"/>
                <a:ea typeface="Bebas Neue"/>
                <a:cs typeface="Bebas Neue"/>
                <a:sym typeface="Bebas Neue"/>
              </a:rPr>
              <a:t>lichaam</a:t>
            </a:r>
            <a:r>
              <a:rPr lang="en-US" sz="4422" dirty="0">
                <a:solidFill>
                  <a:srgbClr val="231F20"/>
                </a:solidFill>
                <a:latin typeface="Bebas Neue"/>
                <a:ea typeface="Bebas Neue"/>
                <a:cs typeface="Bebas Neue"/>
                <a:sym typeface="Bebas Neue"/>
              </a:rPr>
              <a:t> uit </a:t>
            </a:r>
            <a:r>
              <a:rPr lang="en-US" sz="4422" dirty="0" err="1">
                <a:solidFill>
                  <a:srgbClr val="231F20"/>
                </a:solidFill>
                <a:latin typeface="Bebas Neue"/>
                <a:ea typeface="Bebas Neue"/>
                <a:cs typeface="Bebas Neue"/>
                <a:sym typeface="Bebas Neue"/>
              </a:rPr>
              <a:t>opgebouwd</a:t>
            </a:r>
            <a:r>
              <a:rPr lang="en-US" sz="4422" dirty="0">
                <a:solidFill>
                  <a:srgbClr val="231F20"/>
                </a:solidFill>
                <a:latin typeface="Bebas Neue"/>
                <a:ea typeface="Bebas Neue"/>
                <a:cs typeface="Bebas Neue"/>
                <a:sym typeface="Bebas Neue"/>
              </a:rPr>
              <a:t>?</a:t>
            </a:r>
          </a:p>
          <a:p>
            <a:pPr algn="l">
              <a:lnSpc>
                <a:spcPts val="6190"/>
              </a:lnSpc>
              <a:spcBef>
                <a:spcPct val="0"/>
              </a:spcBef>
            </a:pPr>
            <a:r>
              <a:rPr lang="en-US" sz="4422" dirty="0" err="1">
                <a:solidFill>
                  <a:srgbClr val="231F20"/>
                </a:solidFill>
                <a:latin typeface="Bebas Neue"/>
                <a:ea typeface="Bebas Neue"/>
                <a:cs typeface="Bebas Neue"/>
                <a:sym typeface="Bebas Neue"/>
              </a:rPr>
              <a:t>Waar</a:t>
            </a:r>
            <a:r>
              <a:rPr lang="en-US" sz="4422" dirty="0">
                <a:solidFill>
                  <a:srgbClr val="231F20"/>
                </a:solidFill>
                <a:latin typeface="Bebas Neue"/>
                <a:ea typeface="Bebas Neue"/>
                <a:cs typeface="Bebas Neue"/>
                <a:sym typeface="Bebas Neue"/>
              </a:rPr>
              <a:t> </a:t>
            </a:r>
            <a:r>
              <a:rPr lang="en-US" sz="4422" dirty="0" err="1">
                <a:solidFill>
                  <a:srgbClr val="231F20"/>
                </a:solidFill>
                <a:latin typeface="Bebas Neue"/>
                <a:ea typeface="Bebas Neue"/>
                <a:cs typeface="Bebas Neue"/>
                <a:sym typeface="Bebas Neue"/>
              </a:rPr>
              <a:t>kan</a:t>
            </a:r>
            <a:r>
              <a:rPr lang="en-US" sz="4422" dirty="0">
                <a:solidFill>
                  <a:srgbClr val="231F20"/>
                </a:solidFill>
                <a:latin typeface="Bebas Neue"/>
                <a:ea typeface="Bebas Neue"/>
                <a:cs typeface="Bebas Neue"/>
                <a:sym typeface="Bebas Neue"/>
              </a:rPr>
              <a:t> </a:t>
            </a:r>
            <a:r>
              <a:rPr lang="en-US" sz="4422" dirty="0" err="1">
                <a:solidFill>
                  <a:srgbClr val="231F20"/>
                </a:solidFill>
                <a:latin typeface="Bebas Neue"/>
                <a:ea typeface="Bebas Neue"/>
                <a:cs typeface="Bebas Neue"/>
                <a:sym typeface="Bebas Neue"/>
              </a:rPr>
              <a:t>ik</a:t>
            </a:r>
            <a:r>
              <a:rPr lang="en-US" sz="4422" dirty="0">
                <a:solidFill>
                  <a:srgbClr val="231F20"/>
                </a:solidFill>
                <a:latin typeface="Bebas Neue"/>
                <a:ea typeface="Bebas Neue"/>
                <a:cs typeface="Bebas Neue"/>
                <a:sym typeface="Bebas Neue"/>
              </a:rPr>
              <a:t> DNA </a:t>
            </a:r>
            <a:r>
              <a:rPr lang="en-US" sz="4422" dirty="0" err="1">
                <a:solidFill>
                  <a:srgbClr val="231F20"/>
                </a:solidFill>
                <a:latin typeface="Bebas Neue"/>
                <a:ea typeface="Bebas Neue"/>
                <a:cs typeface="Bebas Neue"/>
                <a:sym typeface="Bebas Neue"/>
              </a:rPr>
              <a:t>vinden</a:t>
            </a:r>
            <a:r>
              <a:rPr lang="en-US" sz="4422" dirty="0">
                <a:solidFill>
                  <a:srgbClr val="231F20"/>
                </a:solidFill>
                <a:latin typeface="Bebas Neue"/>
                <a:ea typeface="Bebas Neue"/>
                <a:cs typeface="Bebas Neue"/>
                <a:sym typeface="Bebas Neue"/>
              </a:rPr>
              <a:t>?</a:t>
            </a:r>
          </a:p>
          <a:p>
            <a:pPr algn="l">
              <a:lnSpc>
                <a:spcPts val="6190"/>
              </a:lnSpc>
              <a:spcBef>
                <a:spcPct val="0"/>
              </a:spcBef>
            </a:pPr>
            <a:r>
              <a:rPr lang="en-US" sz="4422" dirty="0" err="1">
                <a:solidFill>
                  <a:srgbClr val="231F20"/>
                </a:solidFill>
                <a:latin typeface="Bebas Neue"/>
                <a:ea typeface="Bebas Neue"/>
                <a:cs typeface="Bebas Neue"/>
                <a:sym typeface="Bebas Neue"/>
              </a:rPr>
              <a:t>Zijn</a:t>
            </a:r>
            <a:r>
              <a:rPr lang="en-US" sz="4422" dirty="0">
                <a:solidFill>
                  <a:srgbClr val="231F20"/>
                </a:solidFill>
                <a:latin typeface="Bebas Neue"/>
                <a:ea typeface="Bebas Neue"/>
                <a:cs typeface="Bebas Neue"/>
                <a:sym typeface="Bebas Neue"/>
              </a:rPr>
              <a:t> </a:t>
            </a:r>
            <a:r>
              <a:rPr lang="en-US" sz="4422" dirty="0" err="1">
                <a:solidFill>
                  <a:srgbClr val="231F20"/>
                </a:solidFill>
                <a:latin typeface="Bebas Neue"/>
                <a:ea typeface="Bebas Neue"/>
                <a:cs typeface="Bebas Neue"/>
                <a:sym typeface="Bebas Neue"/>
              </a:rPr>
              <a:t>cellen</a:t>
            </a:r>
            <a:r>
              <a:rPr lang="en-US" sz="4422" dirty="0">
                <a:solidFill>
                  <a:srgbClr val="231F20"/>
                </a:solidFill>
                <a:latin typeface="Bebas Neue"/>
                <a:ea typeface="Bebas Neue"/>
                <a:cs typeface="Bebas Neue"/>
                <a:sym typeface="Bebas Neue"/>
              </a:rPr>
              <a:t> door je hele </a:t>
            </a:r>
            <a:r>
              <a:rPr lang="en-US" sz="4422" dirty="0" err="1">
                <a:solidFill>
                  <a:srgbClr val="231F20"/>
                </a:solidFill>
                <a:latin typeface="Bebas Neue"/>
                <a:ea typeface="Bebas Neue"/>
                <a:cs typeface="Bebas Neue"/>
                <a:sym typeface="Bebas Neue"/>
              </a:rPr>
              <a:t>lijf</a:t>
            </a:r>
            <a:r>
              <a:rPr lang="en-US" sz="4422" dirty="0">
                <a:solidFill>
                  <a:srgbClr val="231F20"/>
                </a:solidFill>
                <a:latin typeface="Bebas Neue"/>
                <a:ea typeface="Bebas Neue"/>
                <a:cs typeface="Bebas Neue"/>
                <a:sym typeface="Bebas Neue"/>
              </a:rPr>
              <a:t> </a:t>
            </a:r>
            <a:r>
              <a:rPr lang="en-US" sz="4422" dirty="0" err="1">
                <a:solidFill>
                  <a:srgbClr val="231F20"/>
                </a:solidFill>
                <a:latin typeface="Bebas Neue"/>
                <a:ea typeface="Bebas Neue"/>
                <a:cs typeface="Bebas Neue"/>
                <a:sym typeface="Bebas Neue"/>
              </a:rPr>
              <a:t>hetzelfde</a:t>
            </a:r>
            <a:r>
              <a:rPr lang="en-US" sz="4422" dirty="0">
                <a:solidFill>
                  <a:srgbClr val="231F20"/>
                </a:solidFill>
                <a:latin typeface="Bebas Neue"/>
                <a:ea typeface="Bebas Neue"/>
                <a:cs typeface="Bebas Neue"/>
                <a:sym typeface="Bebas Neue"/>
              </a:rPr>
              <a:t>?</a:t>
            </a:r>
          </a:p>
          <a:p>
            <a:pPr algn="l">
              <a:lnSpc>
                <a:spcPts val="6190"/>
              </a:lnSpc>
              <a:spcBef>
                <a:spcPct val="0"/>
              </a:spcBef>
            </a:pPr>
            <a:r>
              <a:rPr lang="en-US" sz="4422" dirty="0" err="1">
                <a:solidFill>
                  <a:srgbClr val="231F20"/>
                </a:solidFill>
                <a:latin typeface="Bebas Neue"/>
                <a:ea typeface="Bebas Neue"/>
                <a:cs typeface="Bebas Neue"/>
                <a:sym typeface="Bebas Neue"/>
              </a:rPr>
              <a:t>Waarom</a:t>
            </a:r>
            <a:r>
              <a:rPr lang="en-US" sz="4422" dirty="0">
                <a:solidFill>
                  <a:srgbClr val="231F20"/>
                </a:solidFill>
                <a:latin typeface="Bebas Neue"/>
                <a:ea typeface="Bebas Neue"/>
                <a:cs typeface="Bebas Neue"/>
                <a:sym typeface="Bebas Neue"/>
              </a:rPr>
              <a:t> </a:t>
            </a:r>
            <a:r>
              <a:rPr lang="en-US" sz="4422" dirty="0" err="1">
                <a:solidFill>
                  <a:srgbClr val="231F20"/>
                </a:solidFill>
                <a:latin typeface="Bebas Neue"/>
                <a:ea typeface="Bebas Neue"/>
                <a:cs typeface="Bebas Neue"/>
                <a:sym typeface="Bebas Neue"/>
              </a:rPr>
              <a:t>niet</a:t>
            </a:r>
            <a:r>
              <a:rPr lang="en-US" sz="4422" dirty="0">
                <a:solidFill>
                  <a:srgbClr val="231F20"/>
                </a:solidFill>
                <a:latin typeface="Bebas Neue"/>
                <a:ea typeface="Bebas Neue"/>
                <a:cs typeface="Bebas Neue"/>
                <a:sym typeface="Bebas Neue"/>
              </a:rPr>
              <a:t>?</a:t>
            </a:r>
          </a:p>
          <a:p>
            <a:pPr algn="l">
              <a:lnSpc>
                <a:spcPts val="6190"/>
              </a:lnSpc>
              <a:spcBef>
                <a:spcPct val="0"/>
              </a:spcBef>
            </a:pPr>
            <a:r>
              <a:rPr lang="en-US" sz="4422" dirty="0">
                <a:solidFill>
                  <a:srgbClr val="231F20"/>
                </a:solidFill>
                <a:latin typeface="Bebas Neue"/>
                <a:ea typeface="Bebas Neue"/>
                <a:cs typeface="Bebas Neue"/>
                <a:sym typeface="Bebas Neue"/>
              </a:rPr>
              <a:t>Kun je </a:t>
            </a:r>
            <a:r>
              <a:rPr lang="en-US" sz="4422" dirty="0" err="1">
                <a:solidFill>
                  <a:srgbClr val="231F20"/>
                </a:solidFill>
                <a:latin typeface="Bebas Neue"/>
                <a:ea typeface="Bebas Neue"/>
                <a:cs typeface="Bebas Neue"/>
                <a:sym typeface="Bebas Neue"/>
              </a:rPr>
              <a:t>cellen</a:t>
            </a:r>
            <a:r>
              <a:rPr lang="en-US" sz="4422" dirty="0">
                <a:solidFill>
                  <a:srgbClr val="231F20"/>
                </a:solidFill>
                <a:latin typeface="Bebas Neue"/>
                <a:ea typeface="Bebas Neue"/>
                <a:cs typeface="Bebas Neue"/>
                <a:sym typeface="Bebas Neue"/>
              </a:rPr>
              <a:t> met het </a:t>
            </a:r>
            <a:r>
              <a:rPr lang="en-US" sz="4422" dirty="0" err="1">
                <a:solidFill>
                  <a:srgbClr val="231F20"/>
                </a:solidFill>
                <a:latin typeface="Bebas Neue"/>
                <a:ea typeface="Bebas Neue"/>
                <a:cs typeface="Bebas Neue"/>
                <a:sym typeface="Bebas Neue"/>
              </a:rPr>
              <a:t>blote</a:t>
            </a:r>
            <a:r>
              <a:rPr lang="en-US" sz="4422" dirty="0">
                <a:solidFill>
                  <a:srgbClr val="231F20"/>
                </a:solidFill>
                <a:latin typeface="Bebas Neue"/>
                <a:ea typeface="Bebas Neue"/>
                <a:cs typeface="Bebas Neue"/>
                <a:sym typeface="Bebas Neue"/>
              </a:rPr>
              <a:t> </a:t>
            </a:r>
            <a:r>
              <a:rPr lang="en-US" sz="4422" dirty="0" err="1">
                <a:solidFill>
                  <a:srgbClr val="231F20"/>
                </a:solidFill>
                <a:latin typeface="Bebas Neue"/>
                <a:ea typeface="Bebas Neue"/>
                <a:cs typeface="Bebas Neue"/>
                <a:sym typeface="Bebas Neue"/>
              </a:rPr>
              <a:t>oog</a:t>
            </a:r>
            <a:r>
              <a:rPr lang="en-US" sz="4422" dirty="0">
                <a:solidFill>
                  <a:srgbClr val="231F20"/>
                </a:solidFill>
                <a:latin typeface="Bebas Neue"/>
                <a:ea typeface="Bebas Neue"/>
                <a:cs typeface="Bebas Neue"/>
                <a:sym typeface="Bebas Neue"/>
              </a:rPr>
              <a:t> </a:t>
            </a:r>
            <a:r>
              <a:rPr lang="en-US" sz="4422" dirty="0" err="1">
                <a:solidFill>
                  <a:srgbClr val="231F20"/>
                </a:solidFill>
                <a:latin typeface="Bebas Neue"/>
                <a:ea typeface="Bebas Neue"/>
                <a:cs typeface="Bebas Neue"/>
                <a:sym typeface="Bebas Neue"/>
              </a:rPr>
              <a:t>zien</a:t>
            </a:r>
            <a:r>
              <a:rPr lang="en-US" sz="4422" dirty="0">
                <a:solidFill>
                  <a:srgbClr val="231F20"/>
                </a:solidFill>
                <a:latin typeface="Bebas Neue"/>
                <a:ea typeface="Bebas Neue"/>
                <a:cs typeface="Bebas Neue"/>
                <a:sym typeface="Bebas Neue"/>
              </a:rPr>
              <a:t>?</a:t>
            </a:r>
          </a:p>
        </p:txBody>
      </p:sp>
      <p:pic>
        <p:nvPicPr>
          <p:cNvPr id="30" name="Picture 29">
            <a:extLst>
              <a:ext uri="{FF2B5EF4-FFF2-40B4-BE49-F238E27FC236}">
                <a16:creationId xmlns:a16="http://schemas.microsoft.com/office/drawing/2014/main" id="{211F1911-F88F-E690-1E6E-B384A679DF24}"/>
              </a:ext>
            </a:extLst>
          </p:cNvPr>
          <p:cNvPicPr>
            <a:picLocks noChangeAspect="1"/>
          </p:cNvPicPr>
          <p:nvPr/>
        </p:nvPicPr>
        <p:blipFill>
          <a:blip r:embed="rId3"/>
          <a:stretch>
            <a:fillRect/>
          </a:stretch>
        </p:blipFill>
        <p:spPr>
          <a:xfrm>
            <a:off x="10744200" y="800100"/>
            <a:ext cx="6164319" cy="46300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6">
                                            <p:txEl>
                                              <p:pRg st="1" end="1"/>
                                            </p:txEl>
                                          </p:spTgt>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6">
                                            <p:txEl>
                                              <p:pRg st="3" end="3"/>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6">
                                            <p:txEl>
                                              <p:pRg st="2" end="2"/>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2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Lung Cancer: Adenocarcinoma - Royalty-free Kankercel Stock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85" y="-739943"/>
            <a:ext cx="18739184" cy="1249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55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pidermis. thin skin - histology stockfoto's en -beel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3673"/>
            <a:ext cx="18288000" cy="14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00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lagader en ader - histology stockfoto's en -beel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32" y="-1501065"/>
            <a:ext cx="18433632" cy="14758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456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stology Of Human Kidney, Light Micrograph Showing Nephrons. Microscopy,  Hematoxylin And Eosin Staining Stock Photo, Picture And Royalty Free Image.  Image 94796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85976"/>
            <a:ext cx="18573750" cy="12372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42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68299" y="-177326"/>
            <a:ext cx="15809520" cy="11410291"/>
            <a:chOff x="0" y="0"/>
            <a:chExt cx="4163824" cy="3005180"/>
          </a:xfrm>
        </p:grpSpPr>
        <p:sp>
          <p:nvSpPr>
            <p:cNvPr id="3" name="Freeform 3"/>
            <p:cNvSpPr/>
            <p:nvPr/>
          </p:nvSpPr>
          <p:spPr>
            <a:xfrm>
              <a:off x="0" y="0"/>
              <a:ext cx="4163824" cy="3005180"/>
            </a:xfrm>
            <a:custGeom>
              <a:avLst/>
              <a:gdLst/>
              <a:ahLst/>
              <a:cxnLst/>
              <a:rect l="l" t="t" r="r" b="b"/>
              <a:pathLst>
                <a:path w="4163824" h="3005180">
                  <a:moveTo>
                    <a:pt x="0" y="0"/>
                  </a:moveTo>
                  <a:lnTo>
                    <a:pt x="4163824" y="0"/>
                  </a:lnTo>
                  <a:lnTo>
                    <a:pt x="4163824" y="3005180"/>
                  </a:lnTo>
                  <a:lnTo>
                    <a:pt x="0" y="3005180"/>
                  </a:lnTo>
                  <a:close/>
                </a:path>
              </a:pathLst>
            </a:custGeom>
            <a:solidFill>
              <a:srgbClr val="59C1C9"/>
            </a:solidFill>
          </p:spPr>
          <p:txBody>
            <a:bodyPr/>
            <a:lstStyle/>
            <a:p>
              <a:endParaRPr lang="en-NL"/>
            </a:p>
          </p:txBody>
        </p:sp>
        <p:sp>
          <p:nvSpPr>
            <p:cNvPr id="4" name="TextBox 4"/>
            <p:cNvSpPr txBox="1"/>
            <p:nvPr/>
          </p:nvSpPr>
          <p:spPr>
            <a:xfrm>
              <a:off x="0" y="-38100"/>
              <a:ext cx="4163824" cy="3043280"/>
            </a:xfrm>
            <a:prstGeom prst="rect">
              <a:avLst/>
            </a:prstGeom>
          </p:spPr>
          <p:txBody>
            <a:bodyPr lIns="50800" tIns="50800" rIns="50800" bIns="50800" rtlCol="0" anchor="ctr"/>
            <a:lstStyle/>
            <a:p>
              <a:pPr algn="ctr">
                <a:lnSpc>
                  <a:spcPts val="2474"/>
                </a:lnSpc>
              </a:pPr>
              <a:endParaRPr/>
            </a:p>
          </p:txBody>
        </p:sp>
      </p:grpSp>
      <p:grpSp>
        <p:nvGrpSpPr>
          <p:cNvPr id="5" name="Group 5"/>
          <p:cNvGrpSpPr/>
          <p:nvPr/>
        </p:nvGrpSpPr>
        <p:grpSpPr>
          <a:xfrm>
            <a:off x="4190550" y="1028700"/>
            <a:ext cx="13790297" cy="8853585"/>
            <a:chOff x="0" y="0"/>
            <a:chExt cx="3632012" cy="2331808"/>
          </a:xfrm>
        </p:grpSpPr>
        <p:sp>
          <p:nvSpPr>
            <p:cNvPr id="6" name="Freeform 6"/>
            <p:cNvSpPr/>
            <p:nvPr/>
          </p:nvSpPr>
          <p:spPr>
            <a:xfrm>
              <a:off x="0" y="0"/>
              <a:ext cx="3632012" cy="2331808"/>
            </a:xfrm>
            <a:custGeom>
              <a:avLst/>
              <a:gdLst/>
              <a:ahLst/>
              <a:cxnLst/>
              <a:rect l="l" t="t" r="r" b="b"/>
              <a:pathLst>
                <a:path w="3632012" h="2331808">
                  <a:moveTo>
                    <a:pt x="28632" y="0"/>
                  </a:moveTo>
                  <a:lnTo>
                    <a:pt x="3603381" y="0"/>
                  </a:lnTo>
                  <a:cubicBezTo>
                    <a:pt x="3619194" y="0"/>
                    <a:pt x="3632012" y="12819"/>
                    <a:pt x="3632012" y="28632"/>
                  </a:cubicBezTo>
                  <a:lnTo>
                    <a:pt x="3632012" y="2303177"/>
                  </a:lnTo>
                  <a:cubicBezTo>
                    <a:pt x="3632012" y="2310770"/>
                    <a:pt x="3628996" y="2318053"/>
                    <a:pt x="3623626" y="2323423"/>
                  </a:cubicBezTo>
                  <a:cubicBezTo>
                    <a:pt x="3618257" y="2328792"/>
                    <a:pt x="3610975" y="2331808"/>
                    <a:pt x="3603381" y="2331808"/>
                  </a:cubicBezTo>
                  <a:lnTo>
                    <a:pt x="28632" y="2331808"/>
                  </a:lnTo>
                  <a:cubicBezTo>
                    <a:pt x="21038" y="2331808"/>
                    <a:pt x="13755" y="2328792"/>
                    <a:pt x="8386" y="2323423"/>
                  </a:cubicBezTo>
                  <a:cubicBezTo>
                    <a:pt x="3017" y="2318053"/>
                    <a:pt x="0" y="2310770"/>
                    <a:pt x="0" y="2303177"/>
                  </a:cubicBezTo>
                  <a:lnTo>
                    <a:pt x="0" y="28632"/>
                  </a:lnTo>
                  <a:cubicBezTo>
                    <a:pt x="0" y="21038"/>
                    <a:pt x="3017" y="13755"/>
                    <a:pt x="8386" y="8386"/>
                  </a:cubicBezTo>
                  <a:cubicBezTo>
                    <a:pt x="13755" y="3017"/>
                    <a:pt x="21038" y="0"/>
                    <a:pt x="28632" y="0"/>
                  </a:cubicBezTo>
                  <a:close/>
                </a:path>
              </a:pathLst>
            </a:custGeom>
            <a:solidFill>
              <a:srgbClr val="FFFFFF">
                <a:alpha val="71765"/>
              </a:srgbClr>
            </a:solidFill>
          </p:spPr>
          <p:txBody>
            <a:bodyPr/>
            <a:lstStyle/>
            <a:p>
              <a:endParaRPr lang="en-NL"/>
            </a:p>
          </p:txBody>
        </p:sp>
        <p:sp>
          <p:nvSpPr>
            <p:cNvPr id="7" name="TextBox 7"/>
            <p:cNvSpPr txBox="1"/>
            <p:nvPr/>
          </p:nvSpPr>
          <p:spPr>
            <a:xfrm>
              <a:off x="0" y="-38100"/>
              <a:ext cx="3632012" cy="2369908"/>
            </a:xfrm>
            <a:prstGeom prst="rect">
              <a:avLst/>
            </a:prstGeom>
          </p:spPr>
          <p:txBody>
            <a:bodyPr lIns="50800" tIns="50800" rIns="50800" bIns="50800" rtlCol="0" anchor="ctr"/>
            <a:lstStyle/>
            <a:p>
              <a:pPr algn="ctr">
                <a:lnSpc>
                  <a:spcPts val="2474"/>
                </a:lnSpc>
              </a:pPr>
              <a:endParaRPr/>
            </a:p>
          </p:txBody>
        </p:sp>
      </p:grpSp>
      <p:sp>
        <p:nvSpPr>
          <p:cNvPr id="8" name="TextBox 8"/>
          <p:cNvSpPr txBox="1"/>
          <p:nvPr/>
        </p:nvSpPr>
        <p:spPr>
          <a:xfrm>
            <a:off x="4453601" y="1428204"/>
            <a:ext cx="8731749" cy="9376049"/>
          </a:xfrm>
          <a:prstGeom prst="rect">
            <a:avLst/>
          </a:prstGeom>
        </p:spPr>
        <p:txBody>
          <a:bodyPr wrap="square" lIns="0" tIns="0" rIns="0" bIns="0" rtlCol="0" anchor="t">
            <a:spAutoFit/>
          </a:bodyPr>
          <a:lstStyle/>
          <a:p>
            <a:pPr algn="l">
              <a:lnSpc>
                <a:spcPts val="76551"/>
              </a:lnSpc>
              <a:spcBef>
                <a:spcPct val="0"/>
              </a:spcBef>
            </a:pPr>
            <a:r>
              <a:rPr lang="en-US" sz="54679" dirty="0">
                <a:solidFill>
                  <a:srgbClr val="231F20"/>
                </a:solidFill>
                <a:latin typeface="Bebas Neue Cyrillic"/>
                <a:ea typeface="Bebas Neue Cyrillic"/>
                <a:cs typeface="Bebas Neue Cyrillic"/>
                <a:sym typeface="Bebas Neue Cyrillic"/>
              </a:rPr>
              <a:t>DNA</a:t>
            </a:r>
          </a:p>
        </p:txBody>
      </p:sp>
      <p:grpSp>
        <p:nvGrpSpPr>
          <p:cNvPr id="9" name="Group 9"/>
          <p:cNvGrpSpPr/>
          <p:nvPr/>
        </p:nvGrpSpPr>
        <p:grpSpPr>
          <a:xfrm>
            <a:off x="341832" y="-261332"/>
            <a:ext cx="3086515" cy="10730820"/>
            <a:chOff x="0" y="0"/>
            <a:chExt cx="4115353" cy="14307760"/>
          </a:xfrm>
        </p:grpSpPr>
        <p:sp>
          <p:nvSpPr>
            <p:cNvPr id="10" name="Freeform 10"/>
            <p:cNvSpPr/>
            <p:nvPr/>
          </p:nvSpPr>
          <p:spPr>
            <a:xfrm>
              <a:off x="0" y="0"/>
              <a:ext cx="4115353" cy="8396615"/>
            </a:xfrm>
            <a:custGeom>
              <a:avLst/>
              <a:gdLst/>
              <a:ahLst/>
              <a:cxnLst/>
              <a:rect l="l" t="t" r="r" b="b"/>
              <a:pathLst>
                <a:path w="4115353" h="8396615">
                  <a:moveTo>
                    <a:pt x="0" y="0"/>
                  </a:moveTo>
                  <a:lnTo>
                    <a:pt x="4115353" y="0"/>
                  </a:lnTo>
                  <a:lnTo>
                    <a:pt x="4115353" y="8396615"/>
                  </a:lnTo>
                  <a:lnTo>
                    <a:pt x="0" y="8396615"/>
                  </a:lnTo>
                  <a:lnTo>
                    <a:pt x="0" y="0"/>
                  </a:lnTo>
                  <a:close/>
                </a:path>
              </a:pathLst>
            </a:custGeom>
            <a:blipFill>
              <a:blip r:embed="rId3">
                <a:extLst>
                  <a:ext uri="{96DAC541-7B7A-43D3-8B79-37D633B846F1}">
                    <asvg:svgBlip xmlns:asvg="http://schemas.microsoft.com/office/drawing/2016/SVG/main" r:embed="rId4"/>
                  </a:ext>
                </a:extLst>
              </a:blip>
              <a:stretch>
                <a:fillRect t="-61900" r="-517" b="-9593"/>
              </a:stretch>
            </a:blipFill>
          </p:spPr>
          <p:txBody>
            <a:bodyPr/>
            <a:lstStyle/>
            <a:p>
              <a:endParaRPr lang="en-NL"/>
            </a:p>
          </p:txBody>
        </p:sp>
        <p:sp>
          <p:nvSpPr>
            <p:cNvPr id="11" name="Freeform 11"/>
            <p:cNvSpPr/>
            <p:nvPr/>
          </p:nvSpPr>
          <p:spPr>
            <a:xfrm>
              <a:off x="132730" y="8351611"/>
              <a:ext cx="3871182" cy="5956149"/>
            </a:xfrm>
            <a:custGeom>
              <a:avLst/>
              <a:gdLst/>
              <a:ahLst/>
              <a:cxnLst/>
              <a:rect l="l" t="t" r="r" b="b"/>
              <a:pathLst>
                <a:path w="3871182" h="5956149">
                  <a:moveTo>
                    <a:pt x="0" y="0"/>
                  </a:moveTo>
                  <a:lnTo>
                    <a:pt x="3871182" y="0"/>
                  </a:lnTo>
                  <a:lnTo>
                    <a:pt x="3871182" y="5956149"/>
                  </a:lnTo>
                  <a:lnTo>
                    <a:pt x="0" y="5956149"/>
                  </a:lnTo>
                  <a:lnTo>
                    <a:pt x="0" y="0"/>
                  </a:lnTo>
                  <a:close/>
                </a:path>
              </a:pathLst>
            </a:custGeom>
            <a:blipFill>
              <a:blip r:embed="rId5">
                <a:extLst>
                  <a:ext uri="{96DAC541-7B7A-43D3-8B79-37D633B846F1}">
                    <asvg:svgBlip xmlns:asvg="http://schemas.microsoft.com/office/drawing/2016/SVG/main" r:embed="rId6"/>
                  </a:ext>
                </a:extLst>
              </a:blip>
              <a:stretch>
                <a:fillRect t="-7008" b="-64030"/>
              </a:stretch>
            </a:blipFill>
          </p:spPr>
          <p:txBody>
            <a:bodyPr/>
            <a:lstStyle/>
            <a:p>
              <a:endParaRPr lang="en-NL"/>
            </a:p>
          </p:txBody>
        </p:sp>
        <p:grpSp>
          <p:nvGrpSpPr>
            <p:cNvPr id="12" name="Group 12"/>
            <p:cNvGrpSpPr/>
            <p:nvPr/>
          </p:nvGrpSpPr>
          <p:grpSpPr>
            <a:xfrm>
              <a:off x="696358" y="8127016"/>
              <a:ext cx="472934" cy="348197"/>
              <a:chOff x="0" y="0"/>
              <a:chExt cx="83659" cy="61594"/>
            </a:xfrm>
          </p:grpSpPr>
          <p:sp>
            <p:nvSpPr>
              <p:cNvPr id="13" name="Freeform 13"/>
              <p:cNvSpPr/>
              <p:nvPr/>
            </p:nvSpPr>
            <p:spPr>
              <a:xfrm>
                <a:off x="0" y="0"/>
                <a:ext cx="83659" cy="61594"/>
              </a:xfrm>
              <a:custGeom>
                <a:avLst/>
                <a:gdLst/>
                <a:ahLst/>
                <a:cxnLst/>
                <a:rect l="l" t="t" r="r" b="b"/>
                <a:pathLst>
                  <a:path w="83659" h="61594">
                    <a:moveTo>
                      <a:pt x="0" y="0"/>
                    </a:moveTo>
                    <a:lnTo>
                      <a:pt x="83659" y="0"/>
                    </a:lnTo>
                    <a:lnTo>
                      <a:pt x="83659" y="61594"/>
                    </a:lnTo>
                    <a:lnTo>
                      <a:pt x="0" y="61594"/>
                    </a:lnTo>
                    <a:close/>
                  </a:path>
                </a:pathLst>
              </a:custGeom>
              <a:solidFill>
                <a:srgbClr val="FFFFFF"/>
              </a:solidFill>
            </p:spPr>
            <p:txBody>
              <a:bodyPr/>
              <a:lstStyle/>
              <a:p>
                <a:endParaRPr lang="en-NL"/>
              </a:p>
            </p:txBody>
          </p:sp>
          <p:sp>
            <p:nvSpPr>
              <p:cNvPr id="14" name="TextBox 14"/>
              <p:cNvSpPr txBox="1"/>
              <p:nvPr/>
            </p:nvSpPr>
            <p:spPr>
              <a:xfrm>
                <a:off x="0" y="-28575"/>
                <a:ext cx="83659" cy="90169"/>
              </a:xfrm>
              <a:prstGeom prst="rect">
                <a:avLst/>
              </a:prstGeom>
            </p:spPr>
            <p:txBody>
              <a:bodyPr lIns="26682" tIns="26682" rIns="26682" bIns="26682" rtlCol="0" anchor="ctr"/>
              <a:lstStyle/>
              <a:p>
                <a:pPr algn="ctr">
                  <a:lnSpc>
                    <a:spcPts val="1454"/>
                  </a:lnSpc>
                </a:pPr>
                <a:endParaRPr/>
              </a:p>
            </p:txBody>
          </p:sp>
        </p:grpSp>
        <p:grpSp>
          <p:nvGrpSpPr>
            <p:cNvPr id="15" name="Group 15"/>
            <p:cNvGrpSpPr/>
            <p:nvPr/>
          </p:nvGrpSpPr>
          <p:grpSpPr>
            <a:xfrm>
              <a:off x="196386" y="8024334"/>
              <a:ext cx="175334" cy="372281"/>
              <a:chOff x="0" y="0"/>
              <a:chExt cx="31016" cy="65854"/>
            </a:xfrm>
          </p:grpSpPr>
          <p:sp>
            <p:nvSpPr>
              <p:cNvPr id="16" name="Freeform 16"/>
              <p:cNvSpPr/>
              <p:nvPr/>
            </p:nvSpPr>
            <p:spPr>
              <a:xfrm>
                <a:off x="0" y="0"/>
                <a:ext cx="31016" cy="65854"/>
              </a:xfrm>
              <a:custGeom>
                <a:avLst/>
                <a:gdLst/>
                <a:ahLst/>
                <a:cxnLst/>
                <a:rect l="l" t="t" r="r" b="b"/>
                <a:pathLst>
                  <a:path w="31016" h="65854">
                    <a:moveTo>
                      <a:pt x="0" y="0"/>
                    </a:moveTo>
                    <a:lnTo>
                      <a:pt x="31016" y="0"/>
                    </a:lnTo>
                    <a:lnTo>
                      <a:pt x="31016" y="65854"/>
                    </a:lnTo>
                    <a:lnTo>
                      <a:pt x="0" y="65854"/>
                    </a:lnTo>
                    <a:close/>
                  </a:path>
                </a:pathLst>
              </a:custGeom>
              <a:solidFill>
                <a:srgbClr val="59C1C9"/>
              </a:solidFill>
            </p:spPr>
            <p:txBody>
              <a:bodyPr/>
              <a:lstStyle/>
              <a:p>
                <a:endParaRPr lang="en-NL"/>
              </a:p>
            </p:txBody>
          </p:sp>
          <p:sp>
            <p:nvSpPr>
              <p:cNvPr id="17" name="TextBox 17"/>
              <p:cNvSpPr txBox="1"/>
              <p:nvPr/>
            </p:nvSpPr>
            <p:spPr>
              <a:xfrm>
                <a:off x="0" y="-28575"/>
                <a:ext cx="31016" cy="94429"/>
              </a:xfrm>
              <a:prstGeom prst="rect">
                <a:avLst/>
              </a:prstGeom>
            </p:spPr>
            <p:txBody>
              <a:bodyPr lIns="26682" tIns="26682" rIns="26682" bIns="26682" rtlCol="0" anchor="ctr"/>
              <a:lstStyle/>
              <a:p>
                <a:pPr algn="ctr">
                  <a:lnSpc>
                    <a:spcPts val="1454"/>
                  </a:lnSpc>
                </a:pPr>
                <a:endParaRPr/>
              </a:p>
            </p:txBody>
          </p:sp>
        </p:grpSp>
        <p:grpSp>
          <p:nvGrpSpPr>
            <p:cNvPr id="18" name="Group 18"/>
            <p:cNvGrpSpPr/>
            <p:nvPr/>
          </p:nvGrpSpPr>
          <p:grpSpPr>
            <a:xfrm>
              <a:off x="625763" y="8175650"/>
              <a:ext cx="83004" cy="351923"/>
              <a:chOff x="0" y="0"/>
              <a:chExt cx="14683" cy="62253"/>
            </a:xfrm>
          </p:grpSpPr>
          <p:sp>
            <p:nvSpPr>
              <p:cNvPr id="19" name="Freeform 19"/>
              <p:cNvSpPr/>
              <p:nvPr/>
            </p:nvSpPr>
            <p:spPr>
              <a:xfrm>
                <a:off x="0" y="0"/>
                <a:ext cx="14683" cy="62253"/>
              </a:xfrm>
              <a:custGeom>
                <a:avLst/>
                <a:gdLst/>
                <a:ahLst/>
                <a:cxnLst/>
                <a:rect l="l" t="t" r="r" b="b"/>
                <a:pathLst>
                  <a:path w="14683" h="62253">
                    <a:moveTo>
                      <a:pt x="0" y="0"/>
                    </a:moveTo>
                    <a:lnTo>
                      <a:pt x="14683" y="0"/>
                    </a:lnTo>
                    <a:lnTo>
                      <a:pt x="14683" y="62253"/>
                    </a:lnTo>
                    <a:lnTo>
                      <a:pt x="0" y="62253"/>
                    </a:lnTo>
                    <a:close/>
                  </a:path>
                </a:pathLst>
              </a:custGeom>
              <a:solidFill>
                <a:srgbClr val="231F20"/>
              </a:solidFill>
            </p:spPr>
            <p:txBody>
              <a:bodyPr/>
              <a:lstStyle/>
              <a:p>
                <a:endParaRPr lang="en-NL"/>
              </a:p>
            </p:txBody>
          </p:sp>
          <p:sp>
            <p:nvSpPr>
              <p:cNvPr id="20" name="TextBox 20"/>
              <p:cNvSpPr txBox="1"/>
              <p:nvPr/>
            </p:nvSpPr>
            <p:spPr>
              <a:xfrm>
                <a:off x="0" y="-28575"/>
                <a:ext cx="14683" cy="90828"/>
              </a:xfrm>
              <a:prstGeom prst="rect">
                <a:avLst/>
              </a:prstGeom>
            </p:spPr>
            <p:txBody>
              <a:bodyPr lIns="26682" tIns="26682" rIns="26682" bIns="26682" rtlCol="0" anchor="ctr"/>
              <a:lstStyle/>
              <a:p>
                <a:pPr algn="ctr">
                  <a:lnSpc>
                    <a:spcPts val="1454"/>
                  </a:lnSpc>
                </a:pPr>
                <a:endParaRPr/>
              </a:p>
            </p:txBody>
          </p:sp>
        </p:grpSp>
        <p:grpSp>
          <p:nvGrpSpPr>
            <p:cNvPr id="21" name="Group 21"/>
            <p:cNvGrpSpPr/>
            <p:nvPr/>
          </p:nvGrpSpPr>
          <p:grpSpPr>
            <a:xfrm>
              <a:off x="2783232" y="8096073"/>
              <a:ext cx="671199" cy="379140"/>
              <a:chOff x="0" y="0"/>
              <a:chExt cx="118731" cy="67068"/>
            </a:xfrm>
          </p:grpSpPr>
          <p:sp>
            <p:nvSpPr>
              <p:cNvPr id="22" name="Freeform 22"/>
              <p:cNvSpPr/>
              <p:nvPr/>
            </p:nvSpPr>
            <p:spPr>
              <a:xfrm>
                <a:off x="0" y="0"/>
                <a:ext cx="118731" cy="67068"/>
              </a:xfrm>
              <a:custGeom>
                <a:avLst/>
                <a:gdLst/>
                <a:ahLst/>
                <a:cxnLst/>
                <a:rect l="l" t="t" r="r" b="b"/>
                <a:pathLst>
                  <a:path w="118731" h="67068">
                    <a:moveTo>
                      <a:pt x="0" y="0"/>
                    </a:moveTo>
                    <a:lnTo>
                      <a:pt x="118731" y="0"/>
                    </a:lnTo>
                    <a:lnTo>
                      <a:pt x="118731" y="67068"/>
                    </a:lnTo>
                    <a:lnTo>
                      <a:pt x="0" y="67068"/>
                    </a:lnTo>
                    <a:close/>
                  </a:path>
                </a:pathLst>
              </a:custGeom>
              <a:solidFill>
                <a:srgbClr val="FFFFFF"/>
              </a:solidFill>
            </p:spPr>
            <p:txBody>
              <a:bodyPr/>
              <a:lstStyle/>
              <a:p>
                <a:endParaRPr lang="en-NL"/>
              </a:p>
            </p:txBody>
          </p:sp>
          <p:sp>
            <p:nvSpPr>
              <p:cNvPr id="23" name="TextBox 23"/>
              <p:cNvSpPr txBox="1"/>
              <p:nvPr/>
            </p:nvSpPr>
            <p:spPr>
              <a:xfrm>
                <a:off x="0" y="-28575"/>
                <a:ext cx="118731" cy="95643"/>
              </a:xfrm>
              <a:prstGeom prst="rect">
                <a:avLst/>
              </a:prstGeom>
            </p:spPr>
            <p:txBody>
              <a:bodyPr lIns="26682" tIns="26682" rIns="26682" bIns="26682" rtlCol="0" anchor="ctr"/>
              <a:lstStyle/>
              <a:p>
                <a:pPr algn="ctr">
                  <a:lnSpc>
                    <a:spcPts val="1454"/>
                  </a:lnSpc>
                </a:pPr>
                <a:endParaRPr/>
              </a:p>
            </p:txBody>
          </p:sp>
        </p:grpSp>
        <p:grpSp>
          <p:nvGrpSpPr>
            <p:cNvPr id="24" name="Group 24"/>
            <p:cNvGrpSpPr/>
            <p:nvPr/>
          </p:nvGrpSpPr>
          <p:grpSpPr>
            <a:xfrm>
              <a:off x="3412929" y="8044693"/>
              <a:ext cx="101366" cy="482880"/>
              <a:chOff x="0" y="0"/>
              <a:chExt cx="17931" cy="85419"/>
            </a:xfrm>
          </p:grpSpPr>
          <p:sp>
            <p:nvSpPr>
              <p:cNvPr id="25" name="Freeform 25"/>
              <p:cNvSpPr/>
              <p:nvPr/>
            </p:nvSpPr>
            <p:spPr>
              <a:xfrm>
                <a:off x="0" y="0"/>
                <a:ext cx="17931" cy="85419"/>
              </a:xfrm>
              <a:custGeom>
                <a:avLst/>
                <a:gdLst/>
                <a:ahLst/>
                <a:cxnLst/>
                <a:rect l="l" t="t" r="r" b="b"/>
                <a:pathLst>
                  <a:path w="17931" h="85419">
                    <a:moveTo>
                      <a:pt x="0" y="0"/>
                    </a:moveTo>
                    <a:lnTo>
                      <a:pt x="17931" y="0"/>
                    </a:lnTo>
                    <a:lnTo>
                      <a:pt x="17931" y="85419"/>
                    </a:lnTo>
                    <a:lnTo>
                      <a:pt x="0" y="85419"/>
                    </a:lnTo>
                    <a:close/>
                  </a:path>
                </a:pathLst>
              </a:custGeom>
              <a:solidFill>
                <a:srgbClr val="231F20"/>
              </a:solidFill>
            </p:spPr>
            <p:txBody>
              <a:bodyPr/>
              <a:lstStyle/>
              <a:p>
                <a:endParaRPr lang="en-NL"/>
              </a:p>
            </p:txBody>
          </p:sp>
          <p:sp>
            <p:nvSpPr>
              <p:cNvPr id="26" name="TextBox 26"/>
              <p:cNvSpPr txBox="1"/>
              <p:nvPr/>
            </p:nvSpPr>
            <p:spPr>
              <a:xfrm>
                <a:off x="0" y="-28575"/>
                <a:ext cx="17931" cy="113994"/>
              </a:xfrm>
              <a:prstGeom prst="rect">
                <a:avLst/>
              </a:prstGeom>
            </p:spPr>
            <p:txBody>
              <a:bodyPr lIns="26682" tIns="26682" rIns="26682" bIns="26682" rtlCol="0" anchor="ctr"/>
              <a:lstStyle/>
              <a:p>
                <a:pPr algn="ctr">
                  <a:lnSpc>
                    <a:spcPts val="1454"/>
                  </a:lnSpc>
                </a:pPr>
                <a:endParaRPr/>
              </a:p>
            </p:txBody>
          </p:sp>
        </p:grpSp>
      </p:grpSp>
      <p:sp>
        <p:nvSpPr>
          <p:cNvPr id="27" name="TextBox 27"/>
          <p:cNvSpPr txBox="1"/>
          <p:nvPr/>
        </p:nvSpPr>
        <p:spPr>
          <a:xfrm>
            <a:off x="4615852" y="1174802"/>
            <a:ext cx="6793821" cy="2931161"/>
          </a:xfrm>
          <a:prstGeom prst="rect">
            <a:avLst/>
          </a:prstGeom>
        </p:spPr>
        <p:txBody>
          <a:bodyPr lIns="0" tIns="0" rIns="0" bIns="0" rtlCol="0" anchor="t">
            <a:spAutoFit/>
          </a:bodyPr>
          <a:lstStyle/>
          <a:p>
            <a:pPr algn="l">
              <a:lnSpc>
                <a:spcPts val="23922"/>
              </a:lnSpc>
              <a:spcBef>
                <a:spcPct val="0"/>
              </a:spcBef>
            </a:pPr>
            <a:r>
              <a:rPr lang="en-US" sz="17087" dirty="0">
                <a:solidFill>
                  <a:srgbClr val="231F20"/>
                </a:solidFill>
                <a:latin typeface="Bebas Neue"/>
                <a:ea typeface="Bebas Neue"/>
                <a:cs typeface="Bebas Neue"/>
                <a:sym typeface="Bebas Neue"/>
              </a:rPr>
              <a:t>Wat is</a:t>
            </a:r>
          </a:p>
        </p:txBody>
      </p:sp>
      <p:sp>
        <p:nvSpPr>
          <p:cNvPr id="28" name="TextBox 28"/>
          <p:cNvSpPr txBox="1"/>
          <p:nvPr/>
        </p:nvSpPr>
        <p:spPr>
          <a:xfrm>
            <a:off x="12780050" y="826811"/>
            <a:ext cx="5507950" cy="10149456"/>
          </a:xfrm>
          <a:prstGeom prst="rect">
            <a:avLst/>
          </a:prstGeom>
        </p:spPr>
        <p:txBody>
          <a:bodyPr lIns="0" tIns="0" rIns="0" bIns="0" rtlCol="0" anchor="t">
            <a:spAutoFit/>
          </a:bodyPr>
          <a:lstStyle/>
          <a:p>
            <a:pPr algn="l">
              <a:lnSpc>
                <a:spcPts val="82953"/>
              </a:lnSpc>
              <a:spcBef>
                <a:spcPct val="0"/>
              </a:spcBef>
            </a:pPr>
            <a:r>
              <a:rPr lang="en-US" sz="59252" dirty="0">
                <a:solidFill>
                  <a:srgbClr val="231F20"/>
                </a:solidFill>
                <a:latin typeface="Bebas Neue"/>
                <a:ea typeface="Bebas Neue"/>
                <a:cs typeface="Bebas Neue"/>
                <a:sym typeface="Bebas Neue"/>
              </a:rPr>
              <a:t>?</a:t>
            </a:r>
          </a:p>
        </p:txBody>
      </p:sp>
      <p:pic>
        <p:nvPicPr>
          <p:cNvPr id="1034" name="Picture 10" descr="UMC Utrecht Logo PNG Transparent &amp; SVG Vector - Freebie Supply">
            <a:extLst>
              <a:ext uri="{FF2B5EF4-FFF2-40B4-BE49-F238E27FC236}">
                <a16:creationId xmlns:a16="http://schemas.microsoft.com/office/drawing/2014/main" id="{2BC9971D-D7EA-D5CA-4AF6-7EE1B72450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18299" y="-38100"/>
            <a:ext cx="2655738" cy="94287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6">
            <a:extLst>
              <a:ext uri="{FF2B5EF4-FFF2-40B4-BE49-F238E27FC236}">
                <a16:creationId xmlns:a16="http://schemas.microsoft.com/office/drawing/2014/main" id="{8217BB06-3BE0-5B8B-6167-ED20A5083DF8}"/>
              </a:ext>
            </a:extLst>
          </p:cNvPr>
          <p:cNvSpPr txBox="1"/>
          <p:nvPr/>
        </p:nvSpPr>
        <p:spPr>
          <a:xfrm>
            <a:off x="4715144" y="8858796"/>
            <a:ext cx="5026374" cy="691087"/>
          </a:xfrm>
          <a:prstGeom prst="rect">
            <a:avLst/>
          </a:prstGeom>
        </p:spPr>
        <p:txBody>
          <a:bodyPr wrap="square" lIns="0" tIns="0" rIns="0" bIns="0" rtlCol="0" anchor="t">
            <a:spAutoFit/>
          </a:bodyPr>
          <a:lstStyle/>
          <a:p>
            <a:pPr algn="l">
              <a:lnSpc>
                <a:spcPts val="6190"/>
              </a:lnSpc>
              <a:spcBef>
                <a:spcPct val="0"/>
              </a:spcBef>
            </a:pPr>
            <a:r>
              <a:rPr lang="en-US" sz="2800" dirty="0">
                <a:solidFill>
                  <a:srgbClr val="231F20"/>
                </a:solidFill>
                <a:latin typeface="Calibri" panose="020F0502020204030204" pitchFamily="34" charset="0"/>
                <a:ea typeface="Bebas Neue"/>
                <a:cs typeface="Calibri" panose="020F0502020204030204" pitchFamily="34" charset="0"/>
                <a:sym typeface="Bebas Neue"/>
              </a:rPr>
              <a:t>NWT-conferentie 21 </a:t>
            </a:r>
            <a:r>
              <a:rPr lang="en-US" sz="2800" dirty="0" err="1">
                <a:solidFill>
                  <a:srgbClr val="231F20"/>
                </a:solidFill>
                <a:latin typeface="Calibri" panose="020F0502020204030204" pitchFamily="34" charset="0"/>
                <a:ea typeface="Bebas Neue"/>
                <a:cs typeface="Calibri" panose="020F0502020204030204" pitchFamily="34" charset="0"/>
                <a:sym typeface="Bebas Neue"/>
              </a:rPr>
              <a:t>maart</a:t>
            </a:r>
            <a:r>
              <a:rPr lang="en-US" sz="2800" dirty="0">
                <a:solidFill>
                  <a:srgbClr val="231F20"/>
                </a:solidFill>
                <a:latin typeface="Calibri" panose="020F0502020204030204" pitchFamily="34" charset="0"/>
                <a:ea typeface="Bebas Neue"/>
                <a:cs typeface="Calibri" panose="020F0502020204030204" pitchFamily="34" charset="0"/>
                <a:sym typeface="Bebas Neue"/>
              </a:rPr>
              <a:t> 2025</a:t>
            </a:r>
          </a:p>
        </p:txBody>
      </p:sp>
      <p:sp>
        <p:nvSpPr>
          <p:cNvPr id="32" name="TextBox 26">
            <a:extLst>
              <a:ext uri="{FF2B5EF4-FFF2-40B4-BE49-F238E27FC236}">
                <a16:creationId xmlns:a16="http://schemas.microsoft.com/office/drawing/2014/main" id="{709C2183-5819-96BA-A899-0080BFB75A90}"/>
              </a:ext>
            </a:extLst>
          </p:cNvPr>
          <p:cNvSpPr txBox="1"/>
          <p:nvPr/>
        </p:nvSpPr>
        <p:spPr>
          <a:xfrm>
            <a:off x="12431277" y="8858795"/>
            <a:ext cx="5026374" cy="691087"/>
          </a:xfrm>
          <a:prstGeom prst="rect">
            <a:avLst/>
          </a:prstGeom>
        </p:spPr>
        <p:txBody>
          <a:bodyPr wrap="square" lIns="0" tIns="0" rIns="0" bIns="0" rtlCol="0" anchor="t">
            <a:spAutoFit/>
          </a:bodyPr>
          <a:lstStyle/>
          <a:p>
            <a:pPr algn="r">
              <a:lnSpc>
                <a:spcPts val="6190"/>
              </a:lnSpc>
              <a:spcBef>
                <a:spcPct val="0"/>
              </a:spcBef>
            </a:pPr>
            <a:r>
              <a:rPr lang="en-US" sz="2800" dirty="0">
                <a:solidFill>
                  <a:srgbClr val="231F20"/>
                </a:solidFill>
                <a:latin typeface="Calibri" panose="020F0502020204030204" pitchFamily="34" charset="0"/>
                <a:ea typeface="Bebas Neue"/>
                <a:cs typeface="Calibri" panose="020F0502020204030204" pitchFamily="34" charset="0"/>
                <a:sym typeface="Bebas Neue"/>
              </a:rPr>
              <a:t>Robin C. Bos, MSc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9">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37043"/>
        </a:solidFill>
        <a:effectLst/>
      </p:bgPr>
    </p:bg>
    <p:spTree>
      <p:nvGrpSpPr>
        <p:cNvPr id="1" name=""/>
        <p:cNvGrpSpPr/>
        <p:nvPr/>
      </p:nvGrpSpPr>
      <p:grpSpPr>
        <a:xfrm>
          <a:off x="0" y="0"/>
          <a:ext cx="0" cy="0"/>
          <a:chOff x="0" y="0"/>
          <a:chExt cx="0" cy="0"/>
        </a:xfrm>
      </p:grpSpPr>
      <p:grpSp>
        <p:nvGrpSpPr>
          <p:cNvPr id="2" name="Group 2"/>
          <p:cNvGrpSpPr/>
          <p:nvPr/>
        </p:nvGrpSpPr>
        <p:grpSpPr>
          <a:xfrm>
            <a:off x="435188" y="347385"/>
            <a:ext cx="9427866" cy="9428391"/>
            <a:chOff x="0" y="0"/>
            <a:chExt cx="2483059" cy="2483198"/>
          </a:xfrm>
        </p:grpSpPr>
        <p:sp>
          <p:nvSpPr>
            <p:cNvPr id="3" name="Freeform 3"/>
            <p:cNvSpPr/>
            <p:nvPr/>
          </p:nvSpPr>
          <p:spPr>
            <a:xfrm>
              <a:off x="0" y="0"/>
              <a:ext cx="2483059" cy="2483198"/>
            </a:xfrm>
            <a:custGeom>
              <a:avLst/>
              <a:gdLst/>
              <a:ahLst/>
              <a:cxnLst/>
              <a:rect l="l" t="t" r="r" b="b"/>
              <a:pathLst>
                <a:path w="2483059" h="2483198">
                  <a:moveTo>
                    <a:pt x="41880" y="0"/>
                  </a:moveTo>
                  <a:lnTo>
                    <a:pt x="2441180" y="0"/>
                  </a:lnTo>
                  <a:cubicBezTo>
                    <a:pt x="2452287" y="0"/>
                    <a:pt x="2462939" y="4412"/>
                    <a:pt x="2470793" y="12266"/>
                  </a:cubicBezTo>
                  <a:cubicBezTo>
                    <a:pt x="2478647" y="20120"/>
                    <a:pt x="2483059" y="30773"/>
                    <a:pt x="2483059" y="41880"/>
                  </a:cubicBezTo>
                  <a:lnTo>
                    <a:pt x="2483059" y="2441318"/>
                  </a:lnTo>
                  <a:cubicBezTo>
                    <a:pt x="2483059" y="2452425"/>
                    <a:pt x="2478647" y="2463077"/>
                    <a:pt x="2470793" y="2470931"/>
                  </a:cubicBezTo>
                  <a:cubicBezTo>
                    <a:pt x="2462939" y="2478785"/>
                    <a:pt x="2452287" y="2483198"/>
                    <a:pt x="2441180" y="2483198"/>
                  </a:cubicBezTo>
                  <a:lnTo>
                    <a:pt x="41880" y="2483198"/>
                  </a:lnTo>
                  <a:cubicBezTo>
                    <a:pt x="18750" y="2483198"/>
                    <a:pt x="0" y="2464447"/>
                    <a:pt x="0" y="2441318"/>
                  </a:cubicBezTo>
                  <a:lnTo>
                    <a:pt x="0" y="41880"/>
                  </a:lnTo>
                  <a:cubicBezTo>
                    <a:pt x="0" y="30773"/>
                    <a:pt x="4412" y="20120"/>
                    <a:pt x="12266" y="12266"/>
                  </a:cubicBezTo>
                  <a:cubicBezTo>
                    <a:pt x="20120" y="4412"/>
                    <a:pt x="30773" y="0"/>
                    <a:pt x="41880"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2483059" cy="2521298"/>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987366" y="700858"/>
            <a:ext cx="8430226" cy="1497705"/>
          </a:xfrm>
          <a:prstGeom prst="rect">
            <a:avLst/>
          </a:prstGeom>
        </p:spPr>
        <p:txBody>
          <a:bodyPr lIns="0" tIns="0" rIns="0" bIns="0" rtlCol="0" anchor="t">
            <a:spAutoFit/>
          </a:bodyPr>
          <a:lstStyle/>
          <a:p>
            <a:pPr marL="0" marR="0" lvl="0" indent="0" algn="ctr" defTabSz="914400" rtl="0" eaLnBrk="1" fontAlgn="auto" latinLnBrk="0" hangingPunct="1">
              <a:lnSpc>
                <a:spcPts val="12108"/>
              </a:lnSpc>
              <a:spcBef>
                <a:spcPct val="0"/>
              </a:spcBef>
              <a:spcAft>
                <a:spcPts val="0"/>
              </a:spcAft>
              <a:buClrTx/>
              <a:buSzTx/>
              <a:buFontTx/>
              <a:buNone/>
              <a:tabLst/>
              <a:defRPr/>
            </a:pPr>
            <a:r>
              <a:rPr kumimoji="0" lang="en-US" sz="8800" b="0" i="0" u="none" strike="noStrike" kern="1200" cap="none" spc="0" normalizeH="0" baseline="0" noProof="0" dirty="0">
                <a:ln>
                  <a:noFill/>
                </a:ln>
                <a:solidFill>
                  <a:srgbClr val="231F20"/>
                </a:solidFill>
                <a:effectLst/>
                <a:uLnTx/>
                <a:uFillTx/>
                <a:latin typeface="Bebas Neue"/>
                <a:ea typeface="Bebas Neue"/>
                <a:cs typeface="Bebas Neue"/>
                <a:sym typeface="Bebas Neue"/>
              </a:rPr>
              <a:t>Wat is DNA?</a:t>
            </a:r>
          </a:p>
        </p:txBody>
      </p:sp>
      <p:grpSp>
        <p:nvGrpSpPr>
          <p:cNvPr id="9" name="Group 9"/>
          <p:cNvGrpSpPr/>
          <p:nvPr/>
        </p:nvGrpSpPr>
        <p:grpSpPr>
          <a:xfrm>
            <a:off x="10308515" y="347385"/>
            <a:ext cx="7072778" cy="9428391"/>
            <a:chOff x="0" y="0"/>
            <a:chExt cx="1862789" cy="2483198"/>
          </a:xfrm>
        </p:grpSpPr>
        <p:sp>
          <p:nvSpPr>
            <p:cNvPr id="10" name="Freeform 10"/>
            <p:cNvSpPr/>
            <p:nvPr/>
          </p:nvSpPr>
          <p:spPr>
            <a:xfrm>
              <a:off x="0" y="0"/>
              <a:ext cx="1862789" cy="2483198"/>
            </a:xfrm>
            <a:custGeom>
              <a:avLst/>
              <a:gdLst/>
              <a:ahLst/>
              <a:cxnLst/>
              <a:rect l="l" t="t" r="r" b="b"/>
              <a:pathLst>
                <a:path w="1862789" h="2483198">
                  <a:moveTo>
                    <a:pt x="55825" y="0"/>
                  </a:moveTo>
                  <a:lnTo>
                    <a:pt x="1806964" y="0"/>
                  </a:lnTo>
                  <a:cubicBezTo>
                    <a:pt x="1821770" y="0"/>
                    <a:pt x="1835969" y="5882"/>
                    <a:pt x="1846438" y="16351"/>
                  </a:cubicBezTo>
                  <a:cubicBezTo>
                    <a:pt x="1856908" y="26820"/>
                    <a:pt x="1862789" y="41019"/>
                    <a:pt x="1862789" y="55825"/>
                  </a:cubicBezTo>
                  <a:lnTo>
                    <a:pt x="1862789" y="2427373"/>
                  </a:lnTo>
                  <a:cubicBezTo>
                    <a:pt x="1862789" y="2442178"/>
                    <a:pt x="1856908" y="2456378"/>
                    <a:pt x="1846438" y="2466847"/>
                  </a:cubicBezTo>
                  <a:cubicBezTo>
                    <a:pt x="1835969" y="2477316"/>
                    <a:pt x="1821770" y="2483198"/>
                    <a:pt x="1806964" y="2483198"/>
                  </a:cubicBezTo>
                  <a:lnTo>
                    <a:pt x="55825" y="2483198"/>
                  </a:lnTo>
                  <a:cubicBezTo>
                    <a:pt x="24994" y="2483198"/>
                    <a:pt x="0" y="2458204"/>
                    <a:pt x="0" y="2427373"/>
                  </a:cubicBezTo>
                  <a:lnTo>
                    <a:pt x="0" y="55825"/>
                  </a:lnTo>
                  <a:cubicBezTo>
                    <a:pt x="0" y="41019"/>
                    <a:pt x="5882" y="26820"/>
                    <a:pt x="16351" y="16351"/>
                  </a:cubicBezTo>
                  <a:cubicBezTo>
                    <a:pt x="26820" y="5882"/>
                    <a:pt x="41019" y="0"/>
                    <a:pt x="55825"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38100"/>
              <a:ext cx="1862789" cy="2521298"/>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6B5ECDDD-D393-AC9B-33DA-4E9805088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44" y="687578"/>
            <a:ext cx="5766491" cy="7500167"/>
          </a:xfrm>
          <a:prstGeom prst="rect">
            <a:avLst/>
          </a:prstGeom>
        </p:spPr>
      </p:pic>
      <p:pic>
        <p:nvPicPr>
          <p:cNvPr id="6" name="Picture 5">
            <a:extLst>
              <a:ext uri="{FF2B5EF4-FFF2-40B4-BE49-F238E27FC236}">
                <a16:creationId xmlns:a16="http://schemas.microsoft.com/office/drawing/2014/main" id="{C19385EC-2491-3AA6-5B24-A1A147F0EBC0}"/>
              </a:ext>
            </a:extLst>
          </p:cNvPr>
          <p:cNvPicPr/>
          <p:nvPr/>
        </p:nvPicPr>
        <p:blipFill rotWithShape="1">
          <a:blip r:embed="rId4" cstate="print">
            <a:extLst>
              <a:ext uri="{28A0092B-C50C-407E-A947-70E740481C1C}">
                <a14:useLocalDpi xmlns:a14="http://schemas.microsoft.com/office/drawing/2010/main" val="0"/>
              </a:ext>
            </a:extLst>
          </a:blip>
          <a:srcRect l="49486" t="49773" r="20236" b="26044"/>
          <a:stretch/>
        </p:blipFill>
        <p:spPr bwMode="auto">
          <a:xfrm>
            <a:off x="11430000" y="8272389"/>
            <a:ext cx="2050415" cy="1381125"/>
          </a:xfrm>
          <a:prstGeom prst="rect">
            <a:avLst/>
          </a:prstGeom>
          <a:noFill/>
        </p:spPr>
      </p:pic>
      <p:pic>
        <p:nvPicPr>
          <p:cNvPr id="8" name="Picture 7">
            <a:extLst>
              <a:ext uri="{FF2B5EF4-FFF2-40B4-BE49-F238E27FC236}">
                <a16:creationId xmlns:a16="http://schemas.microsoft.com/office/drawing/2014/main" id="{DB484C97-3C39-2CDC-D5AB-6D2AFE3B62FC}"/>
              </a:ext>
            </a:extLst>
          </p:cNvPr>
          <p:cNvPicPr/>
          <p:nvPr/>
        </p:nvPicPr>
        <p:blipFill rotWithShape="1">
          <a:blip r:embed="rId5">
            <a:extLst>
              <a:ext uri="{28A0092B-C50C-407E-A947-70E740481C1C}">
                <a14:useLocalDpi xmlns:a14="http://schemas.microsoft.com/office/drawing/2010/main" val="0"/>
              </a:ext>
            </a:extLst>
          </a:blip>
          <a:srcRect l="40858" t="88466" r="27610" b="1675"/>
          <a:stretch/>
        </p:blipFill>
        <p:spPr bwMode="auto">
          <a:xfrm>
            <a:off x="14008734" y="8648700"/>
            <a:ext cx="2581573" cy="680329"/>
          </a:xfrm>
          <a:prstGeom prst="rect">
            <a:avLst/>
          </a:prstGeom>
          <a:noFill/>
        </p:spPr>
      </p:pic>
      <p:sp>
        <p:nvSpPr>
          <p:cNvPr id="12" name="TextBox 11">
            <a:extLst>
              <a:ext uri="{FF2B5EF4-FFF2-40B4-BE49-F238E27FC236}">
                <a16:creationId xmlns:a16="http://schemas.microsoft.com/office/drawing/2014/main" id="{F20AADEB-007A-559B-BB20-9BC538C9925A}"/>
              </a:ext>
            </a:extLst>
          </p:cNvPr>
          <p:cNvSpPr txBox="1"/>
          <p:nvPr/>
        </p:nvSpPr>
        <p:spPr>
          <a:xfrm>
            <a:off x="1905001" y="2552036"/>
            <a:ext cx="7252252" cy="4022896"/>
          </a:xfrm>
          <a:prstGeom prst="rect">
            <a:avLst/>
          </a:prstGeom>
          <a:noFill/>
        </p:spPr>
        <p:txBody>
          <a:bodyPr wrap="square">
            <a:spAutoFit/>
          </a:bodyPr>
          <a:lstStyle/>
          <a:p>
            <a:pPr algn="r">
              <a:lnSpc>
                <a:spcPts val="6190"/>
              </a:lnSpc>
              <a:spcBef>
                <a:spcPct val="0"/>
              </a:spcBef>
            </a:pPr>
            <a:r>
              <a:rPr lang="en-US" sz="4000" dirty="0">
                <a:solidFill>
                  <a:srgbClr val="231F20"/>
                </a:solidFill>
                <a:latin typeface="Bebas Neue"/>
                <a:ea typeface="Bebas Neue"/>
                <a:cs typeface="Bebas Neue"/>
                <a:sym typeface="Bebas Neue"/>
              </a:rPr>
              <a:t>	</a:t>
            </a:r>
            <a:r>
              <a:rPr lang="en-US" sz="4000" dirty="0" err="1">
                <a:solidFill>
                  <a:srgbClr val="231F20"/>
                </a:solidFill>
                <a:latin typeface="Bebas Neue"/>
                <a:ea typeface="Bebas Neue"/>
                <a:cs typeface="Bebas Neue"/>
                <a:sym typeface="Bebas Neue"/>
              </a:rPr>
              <a:t>Draden</a:t>
            </a:r>
            <a:endParaRPr lang="en-US" sz="4000" dirty="0">
              <a:solidFill>
                <a:srgbClr val="231F20"/>
              </a:solidFill>
              <a:latin typeface="Bebas Neue"/>
              <a:ea typeface="Bebas Neue"/>
              <a:cs typeface="Bebas Neue"/>
              <a:sym typeface="Bebas Neue"/>
            </a:endParaRPr>
          </a:p>
          <a:p>
            <a:pPr algn="r">
              <a:lnSpc>
                <a:spcPts val="6190"/>
              </a:lnSpc>
              <a:spcBef>
                <a:spcPct val="0"/>
              </a:spcBef>
            </a:pPr>
            <a:r>
              <a:rPr lang="en-US" sz="4000" dirty="0">
                <a:solidFill>
                  <a:srgbClr val="231F20"/>
                </a:solidFill>
                <a:latin typeface="Bebas Neue"/>
                <a:ea typeface="Bebas Neue"/>
                <a:cs typeface="Bebas Neue"/>
                <a:sym typeface="Bebas Neue"/>
              </a:rPr>
              <a:t>	</a:t>
            </a:r>
            <a:r>
              <a:rPr lang="en-US" sz="4000" dirty="0" err="1">
                <a:solidFill>
                  <a:srgbClr val="231F20"/>
                </a:solidFill>
                <a:latin typeface="Bebas Neue"/>
                <a:ea typeface="Bebas Neue"/>
                <a:cs typeface="Bebas Neue"/>
                <a:sym typeface="Bebas Neue"/>
              </a:rPr>
              <a:t>Wenteltrap</a:t>
            </a:r>
            <a:endParaRPr lang="en-US" sz="4000" dirty="0">
              <a:solidFill>
                <a:srgbClr val="231F20"/>
              </a:solidFill>
              <a:latin typeface="Bebas Neue"/>
              <a:ea typeface="Bebas Neue"/>
              <a:cs typeface="Bebas Neue"/>
              <a:sym typeface="Bebas Neue"/>
            </a:endParaRPr>
          </a:p>
          <a:p>
            <a:pPr algn="r">
              <a:lnSpc>
                <a:spcPts val="6190"/>
              </a:lnSpc>
              <a:spcBef>
                <a:spcPct val="0"/>
              </a:spcBef>
            </a:pPr>
            <a:r>
              <a:rPr lang="en-US" sz="4000" dirty="0">
                <a:solidFill>
                  <a:srgbClr val="231F20"/>
                </a:solidFill>
                <a:latin typeface="Bebas Neue"/>
                <a:ea typeface="Bebas Neue"/>
                <a:cs typeface="Bebas Neue"/>
                <a:sym typeface="Bebas Neue"/>
              </a:rPr>
              <a:t>	Wat </a:t>
            </a:r>
            <a:r>
              <a:rPr lang="en-US" sz="4000" dirty="0" err="1">
                <a:solidFill>
                  <a:srgbClr val="231F20"/>
                </a:solidFill>
                <a:latin typeface="Bebas Neue"/>
                <a:ea typeface="Bebas Neue"/>
                <a:cs typeface="Bebas Neue"/>
                <a:sym typeface="Bebas Neue"/>
              </a:rPr>
              <a:t>valt</a:t>
            </a:r>
            <a:r>
              <a:rPr lang="en-US" sz="4000" dirty="0">
                <a:solidFill>
                  <a:srgbClr val="231F20"/>
                </a:solidFill>
                <a:latin typeface="Bebas Neue"/>
                <a:ea typeface="Bebas Neue"/>
                <a:cs typeface="Bebas Neue"/>
                <a:sym typeface="Bebas Neue"/>
              </a:rPr>
              <a:t> op </a:t>
            </a:r>
            <a:r>
              <a:rPr lang="en-US" sz="4000" dirty="0" err="1">
                <a:solidFill>
                  <a:srgbClr val="231F20"/>
                </a:solidFill>
                <a:latin typeface="Bebas Neue"/>
                <a:ea typeface="Bebas Neue"/>
                <a:cs typeface="Bebas Neue"/>
                <a:sym typeface="Bebas Neue"/>
              </a:rPr>
              <a:t>aan</a:t>
            </a:r>
            <a:r>
              <a:rPr lang="en-US" sz="4000" dirty="0">
                <a:solidFill>
                  <a:srgbClr val="231F20"/>
                </a:solidFill>
                <a:latin typeface="Bebas Neue"/>
                <a:ea typeface="Bebas Neue"/>
                <a:cs typeface="Bebas Neue"/>
                <a:sym typeface="Bebas Neue"/>
              </a:rPr>
              <a:t> de </a:t>
            </a:r>
            <a:r>
              <a:rPr lang="en-US" sz="4000" dirty="0" err="1">
                <a:solidFill>
                  <a:srgbClr val="231F20"/>
                </a:solidFill>
                <a:latin typeface="Bebas Neue"/>
                <a:ea typeface="Bebas Neue"/>
                <a:cs typeface="Bebas Neue"/>
                <a:sym typeface="Bebas Neue"/>
              </a:rPr>
              <a:t>kleuren</a:t>
            </a:r>
            <a:r>
              <a:rPr lang="en-US" sz="4000" dirty="0">
                <a:solidFill>
                  <a:srgbClr val="231F20"/>
                </a:solidFill>
                <a:latin typeface="Bebas Neue"/>
                <a:ea typeface="Bebas Neue"/>
                <a:cs typeface="Bebas Neue"/>
                <a:sym typeface="Bebas Neue"/>
              </a:rPr>
              <a:t>? </a:t>
            </a:r>
          </a:p>
          <a:p>
            <a:pPr algn="r">
              <a:lnSpc>
                <a:spcPts val="6190"/>
              </a:lnSpc>
              <a:spcBef>
                <a:spcPct val="0"/>
              </a:spcBef>
            </a:pPr>
            <a:r>
              <a:rPr lang="en-US" sz="4000" dirty="0">
                <a:solidFill>
                  <a:srgbClr val="231F20"/>
                </a:solidFill>
                <a:latin typeface="Bebas Neue"/>
                <a:ea typeface="Bebas Neue"/>
                <a:cs typeface="Bebas Neue"/>
                <a:sym typeface="Bebas Neue"/>
              </a:rPr>
              <a:t>	DNA-</a:t>
            </a:r>
            <a:r>
              <a:rPr lang="en-US" sz="4000" dirty="0" err="1">
                <a:solidFill>
                  <a:srgbClr val="231F20"/>
                </a:solidFill>
                <a:latin typeface="Bebas Neue"/>
                <a:ea typeface="Bebas Neue"/>
                <a:cs typeface="Bebas Neue"/>
                <a:sym typeface="Bebas Neue"/>
              </a:rPr>
              <a:t>alfabet</a:t>
            </a:r>
            <a:endParaRPr lang="en-US" sz="4000" dirty="0">
              <a:solidFill>
                <a:srgbClr val="231F20"/>
              </a:solidFill>
              <a:latin typeface="Bebas Neue"/>
              <a:ea typeface="Bebas Neue"/>
              <a:cs typeface="Bebas Neue"/>
              <a:sym typeface="Bebas Neue"/>
            </a:endParaRPr>
          </a:p>
          <a:p>
            <a:pPr algn="r">
              <a:lnSpc>
                <a:spcPts val="6190"/>
              </a:lnSpc>
              <a:spcBef>
                <a:spcPct val="0"/>
              </a:spcBef>
            </a:pPr>
            <a:r>
              <a:rPr lang="en-US" sz="4000" dirty="0" err="1">
                <a:solidFill>
                  <a:srgbClr val="231F20"/>
                </a:solidFill>
                <a:latin typeface="Bebas Neue"/>
                <a:ea typeface="Bebas Neue"/>
                <a:cs typeface="Bebas Neue"/>
                <a:sym typeface="Bebas Neue"/>
              </a:rPr>
              <a:t>Hoeveel</a:t>
            </a:r>
            <a:r>
              <a:rPr lang="en-US" sz="4000" dirty="0">
                <a:solidFill>
                  <a:srgbClr val="231F20"/>
                </a:solidFill>
                <a:latin typeface="Bebas Neue"/>
                <a:ea typeface="Bebas Neue"/>
                <a:cs typeface="Bebas Neue"/>
                <a:sym typeface="Bebas Neue"/>
              </a:rPr>
              <a:t> </a:t>
            </a:r>
            <a:r>
              <a:rPr lang="en-US" sz="4000" dirty="0" err="1">
                <a:solidFill>
                  <a:srgbClr val="231F20"/>
                </a:solidFill>
                <a:latin typeface="Bebas Neue"/>
                <a:ea typeface="Bebas Neue"/>
                <a:cs typeface="Bebas Neue"/>
                <a:sym typeface="Bebas Neue"/>
              </a:rPr>
              <a:t>traptreden</a:t>
            </a:r>
            <a:r>
              <a:rPr lang="en-US" sz="4000" dirty="0">
                <a:solidFill>
                  <a:srgbClr val="231F20"/>
                </a:solidFill>
                <a:latin typeface="Bebas Neue"/>
                <a:ea typeface="Bebas Neue"/>
                <a:cs typeface="Bebas Neue"/>
                <a:sym typeface="Bebas Neue"/>
              </a:rPr>
              <a:t> </a:t>
            </a:r>
            <a:r>
              <a:rPr lang="en-US" sz="4000" dirty="0" err="1">
                <a:solidFill>
                  <a:srgbClr val="231F20"/>
                </a:solidFill>
                <a:latin typeface="Bebas Neue"/>
                <a:ea typeface="Bebas Neue"/>
                <a:cs typeface="Bebas Neue"/>
                <a:sym typeface="Bebas Neue"/>
              </a:rPr>
              <a:t>zitten</a:t>
            </a:r>
            <a:r>
              <a:rPr lang="en-US" sz="4000" dirty="0">
                <a:solidFill>
                  <a:srgbClr val="231F20"/>
                </a:solidFill>
                <a:latin typeface="Bebas Neue"/>
                <a:ea typeface="Bebas Neue"/>
                <a:cs typeface="Bebas Neue"/>
                <a:sym typeface="Bebas Neue"/>
              </a:rPr>
              <a:t> er in 1 </a:t>
            </a:r>
            <a:r>
              <a:rPr lang="en-US" sz="4000" dirty="0" err="1">
                <a:solidFill>
                  <a:srgbClr val="231F20"/>
                </a:solidFill>
                <a:latin typeface="Bebas Neue"/>
                <a:ea typeface="Bebas Neue"/>
                <a:cs typeface="Bebas Neue"/>
                <a:sym typeface="Bebas Neue"/>
              </a:rPr>
              <a:t>cel</a:t>
            </a:r>
            <a:r>
              <a:rPr lang="en-US" sz="4000" dirty="0">
                <a:solidFill>
                  <a:srgbClr val="231F20"/>
                </a:solidFill>
                <a:latin typeface="Bebas Neue"/>
                <a:ea typeface="Bebas Neue"/>
                <a:cs typeface="Bebas Neue"/>
                <a:sym typeface="Bebas Neue"/>
              </a:rPr>
              <a:t>?</a:t>
            </a:r>
          </a:p>
        </p:txBody>
      </p:sp>
      <p:sp>
        <p:nvSpPr>
          <p:cNvPr id="13" name="TextBox 12">
            <a:extLst>
              <a:ext uri="{FF2B5EF4-FFF2-40B4-BE49-F238E27FC236}">
                <a16:creationId xmlns:a16="http://schemas.microsoft.com/office/drawing/2014/main" id="{5A48FC62-3AAB-36CD-89E1-B88BBE4380C1}"/>
              </a:ext>
            </a:extLst>
          </p:cNvPr>
          <p:cNvSpPr txBox="1"/>
          <p:nvPr/>
        </p:nvSpPr>
        <p:spPr>
          <a:xfrm>
            <a:off x="5334000" y="6738608"/>
            <a:ext cx="4265400" cy="942566"/>
          </a:xfrm>
          <a:prstGeom prst="rect">
            <a:avLst/>
          </a:prstGeom>
          <a:noFill/>
        </p:spPr>
        <p:txBody>
          <a:bodyPr wrap="square">
            <a:spAutoFit/>
          </a:bodyPr>
          <a:lstStyle/>
          <a:p>
            <a:pPr algn="r">
              <a:lnSpc>
                <a:spcPts val="6190"/>
              </a:lnSpc>
              <a:spcBef>
                <a:spcPct val="0"/>
              </a:spcBef>
            </a:pPr>
            <a:r>
              <a:rPr lang="en-US" sz="6600" dirty="0">
                <a:solidFill>
                  <a:srgbClr val="231F20"/>
                </a:solidFill>
                <a:latin typeface="Bebas Neue"/>
                <a:ea typeface="Bebas Neue"/>
                <a:cs typeface="Bebas Neue"/>
                <a:sym typeface="Bebas Neue"/>
              </a:rPr>
              <a:t>3000000000</a:t>
            </a:r>
          </a:p>
        </p:txBody>
      </p:sp>
      <p:sp>
        <p:nvSpPr>
          <p:cNvPr id="36" name="TextBox 26">
            <a:extLst>
              <a:ext uri="{FF2B5EF4-FFF2-40B4-BE49-F238E27FC236}">
                <a16:creationId xmlns:a16="http://schemas.microsoft.com/office/drawing/2014/main" id="{114B3C1E-CC77-E83A-8A88-0C9C74CC6474}"/>
              </a:ext>
            </a:extLst>
          </p:cNvPr>
          <p:cNvSpPr txBox="1"/>
          <p:nvPr/>
        </p:nvSpPr>
        <p:spPr>
          <a:xfrm>
            <a:off x="997305" y="2781300"/>
            <a:ext cx="8156634" cy="6332118"/>
          </a:xfrm>
          <a:prstGeom prst="rect">
            <a:avLst/>
          </a:prstGeom>
        </p:spPr>
        <p:txBody>
          <a:bodyPr wrap="square" lIns="0" tIns="0" rIns="0" bIns="0" rtlCol="0" anchor="t">
            <a:spAutoFit/>
          </a:bodyPr>
          <a:lstStyle/>
          <a:p>
            <a:pPr marL="0" marR="0" lvl="0" indent="0" algn="l" defTabSz="914400" rtl="0" eaLnBrk="1" fontAlgn="auto" latinLnBrk="0" hangingPunct="1">
              <a:lnSpc>
                <a:spcPts val="6190"/>
              </a:lnSpc>
              <a:spcBef>
                <a:spcPct val="0"/>
              </a:spcBef>
              <a:spcAft>
                <a:spcPts val="0"/>
              </a:spcAft>
              <a:buClrTx/>
              <a:buSzTx/>
              <a:buFontTx/>
              <a:buNone/>
              <a:tabLst/>
              <a:defRPr/>
            </a:pPr>
            <a:endParaRPr kumimoji="0" lang="en-US" sz="4422" b="0" i="0" u="none" strike="noStrike" kern="1200" cap="none" spc="0" normalizeH="0" baseline="0" noProof="0" dirty="0">
              <a:ln>
                <a:noFill/>
              </a:ln>
              <a:solidFill>
                <a:srgbClr val="231F20"/>
              </a:solidFill>
              <a:effectLst/>
              <a:uLnTx/>
              <a:uFillTx/>
              <a:latin typeface="Bebas Neue"/>
              <a:ea typeface="Bebas Neue"/>
              <a:cs typeface="Bebas Neue"/>
              <a:sym typeface="Bebas Neue"/>
            </a:endParaRPr>
          </a:p>
          <a:p>
            <a:pPr marL="0" marR="0" lvl="0" indent="0" algn="l" defTabSz="914400" rtl="0" eaLnBrk="1" fontAlgn="auto" latinLnBrk="0" hangingPunct="1">
              <a:lnSpc>
                <a:spcPts val="6190"/>
              </a:lnSpc>
              <a:spcBef>
                <a:spcPct val="0"/>
              </a:spcBef>
              <a:spcAft>
                <a:spcPts val="0"/>
              </a:spcAft>
              <a:buClrTx/>
              <a:buSzTx/>
              <a:buFontTx/>
              <a:buNone/>
              <a:tabLst/>
              <a:defRPr/>
            </a:pPr>
            <a:endParaRPr lang="en-US" sz="4422" dirty="0">
              <a:solidFill>
                <a:srgbClr val="231F20"/>
              </a:solidFill>
              <a:latin typeface="Bebas Neue"/>
              <a:ea typeface="Bebas Neue"/>
              <a:cs typeface="Bebas Neue"/>
              <a:sym typeface="Bebas Neue"/>
            </a:endParaRPr>
          </a:p>
          <a:p>
            <a:pPr marL="0" marR="0" lvl="0" indent="0" algn="l" defTabSz="914400" rtl="0" eaLnBrk="1" fontAlgn="auto" latinLnBrk="0" hangingPunct="1">
              <a:lnSpc>
                <a:spcPts val="6190"/>
              </a:lnSpc>
              <a:spcBef>
                <a:spcPct val="0"/>
              </a:spcBef>
              <a:spcAft>
                <a:spcPts val="0"/>
              </a:spcAft>
              <a:buClrTx/>
              <a:buSzTx/>
              <a:buFontTx/>
              <a:buNone/>
              <a:tabLst/>
              <a:defRPr/>
            </a:pPr>
            <a:endParaRPr kumimoji="0" lang="en-US" sz="4422" b="0" i="0" u="none" strike="noStrike" kern="1200" cap="none" spc="0" normalizeH="0" baseline="0" noProof="0" dirty="0">
              <a:ln>
                <a:noFill/>
              </a:ln>
              <a:solidFill>
                <a:srgbClr val="231F20"/>
              </a:solidFill>
              <a:effectLst/>
              <a:uLnTx/>
              <a:uFillTx/>
              <a:latin typeface="Bebas Neue"/>
              <a:ea typeface="Bebas Neue"/>
              <a:cs typeface="Bebas Neue"/>
              <a:sym typeface="Bebas Neue"/>
            </a:endParaRPr>
          </a:p>
          <a:p>
            <a:pPr marL="0" marR="0" lvl="0" indent="0" algn="l" defTabSz="914400" rtl="0" eaLnBrk="1" fontAlgn="auto" latinLnBrk="0" hangingPunct="1">
              <a:lnSpc>
                <a:spcPts val="6190"/>
              </a:lnSpc>
              <a:spcBef>
                <a:spcPct val="0"/>
              </a:spcBef>
              <a:spcAft>
                <a:spcPts val="0"/>
              </a:spcAft>
              <a:buClrTx/>
              <a:buSzTx/>
              <a:buFontTx/>
              <a:buNone/>
              <a:tabLst/>
              <a:defRPr/>
            </a:pPr>
            <a:endParaRPr lang="en-US" sz="4422" dirty="0">
              <a:solidFill>
                <a:srgbClr val="231F20"/>
              </a:solidFill>
              <a:latin typeface="Bebas Neue"/>
              <a:ea typeface="Bebas Neue"/>
              <a:cs typeface="Bebas Neue"/>
              <a:sym typeface="Bebas Neue"/>
            </a:endParaRPr>
          </a:p>
          <a:p>
            <a:pPr marL="0" marR="0" lvl="0" indent="0" algn="l" defTabSz="914400" rtl="0" eaLnBrk="1" fontAlgn="auto" latinLnBrk="0" hangingPunct="1">
              <a:lnSpc>
                <a:spcPts val="6190"/>
              </a:lnSpc>
              <a:spcBef>
                <a:spcPct val="0"/>
              </a:spcBef>
              <a:spcAft>
                <a:spcPts val="0"/>
              </a:spcAft>
              <a:buClrTx/>
              <a:buSzTx/>
              <a:buFontTx/>
              <a:buNone/>
              <a:tabLst/>
              <a:defRPr/>
            </a:pPr>
            <a:endParaRPr kumimoji="0" lang="en-US" sz="4422" b="0" i="0" u="none" strike="noStrike" kern="1200" cap="none" spc="0" normalizeH="0" baseline="0" noProof="0" dirty="0">
              <a:ln>
                <a:noFill/>
              </a:ln>
              <a:solidFill>
                <a:srgbClr val="231F20"/>
              </a:solidFill>
              <a:effectLst/>
              <a:uLnTx/>
              <a:uFillTx/>
              <a:latin typeface="Bebas Neue"/>
              <a:ea typeface="Bebas Neue"/>
              <a:cs typeface="Bebas Neue"/>
              <a:sym typeface="Bebas Neue"/>
            </a:endParaRPr>
          </a:p>
          <a:p>
            <a:pPr>
              <a:lnSpc>
                <a:spcPts val="6190"/>
              </a:lnSpc>
              <a:spcBef>
                <a:spcPct val="0"/>
              </a:spcBef>
            </a:pPr>
            <a:r>
              <a:rPr lang="en-US" sz="4422" dirty="0">
                <a:solidFill>
                  <a:srgbClr val="231F20"/>
                </a:solidFill>
                <a:latin typeface="Bebas Neue"/>
                <a:ea typeface="Bebas Neue"/>
                <a:cs typeface="Bebas Neue"/>
                <a:sym typeface="Bebas Neue"/>
              </a:rPr>
              <a:t>Wat </a:t>
            </a:r>
            <a:r>
              <a:rPr lang="en-US" sz="4422" dirty="0" err="1">
                <a:solidFill>
                  <a:srgbClr val="231F20"/>
                </a:solidFill>
                <a:latin typeface="Bebas Neue"/>
                <a:ea typeface="Bebas Neue"/>
                <a:cs typeface="Bebas Neue"/>
                <a:sym typeface="Bebas Neue"/>
              </a:rPr>
              <a:t>doet</a:t>
            </a:r>
            <a:r>
              <a:rPr lang="en-US" sz="4422" dirty="0">
                <a:solidFill>
                  <a:srgbClr val="231F20"/>
                </a:solidFill>
                <a:latin typeface="Bebas Neue"/>
                <a:ea typeface="Bebas Neue"/>
                <a:cs typeface="Bebas Neue"/>
                <a:sym typeface="Bebas Neue"/>
              </a:rPr>
              <a:t> DNA dan?	</a:t>
            </a:r>
          </a:p>
          <a:p>
            <a:pPr marL="0" marR="0" lvl="0" indent="0" algn="l" defTabSz="914400" rtl="0" eaLnBrk="1" fontAlgn="auto" latinLnBrk="0" hangingPunct="1">
              <a:lnSpc>
                <a:spcPts val="6190"/>
              </a:lnSpc>
              <a:spcBef>
                <a:spcPct val="0"/>
              </a:spcBef>
              <a:spcAft>
                <a:spcPts val="0"/>
              </a:spcAft>
              <a:buClrTx/>
              <a:buSzTx/>
              <a:buFontTx/>
              <a:buNone/>
              <a:tabLst/>
              <a:defRPr/>
            </a:pPr>
            <a:r>
              <a:rPr kumimoji="0" lang="en-US" sz="4422" b="0" i="0" u="none" strike="noStrike" kern="1200" cap="none" spc="0" normalizeH="0" baseline="0" noProof="0" dirty="0">
                <a:ln>
                  <a:noFill/>
                </a:ln>
                <a:solidFill>
                  <a:srgbClr val="231F20"/>
                </a:solidFill>
                <a:effectLst/>
                <a:uLnTx/>
                <a:uFillTx/>
                <a:latin typeface="Bebas Neue"/>
                <a:ea typeface="Bebas Neue"/>
                <a:cs typeface="Bebas Neue"/>
                <a:sym typeface="Bebas Neue"/>
              </a:rPr>
              <a:t>Hoe </a:t>
            </a:r>
            <a:r>
              <a:rPr kumimoji="0" lang="en-US" sz="4422" b="0" i="0" u="none" strike="noStrike" kern="1200" cap="none" spc="0" normalizeH="0" baseline="0" noProof="0" dirty="0" err="1">
                <a:ln>
                  <a:noFill/>
                </a:ln>
                <a:solidFill>
                  <a:srgbClr val="231F20"/>
                </a:solidFill>
                <a:effectLst/>
                <a:uLnTx/>
                <a:uFillTx/>
                <a:latin typeface="Bebas Neue"/>
                <a:ea typeface="Bebas Neue"/>
                <a:cs typeface="Bebas Neue"/>
                <a:sym typeface="Bebas Neue"/>
              </a:rPr>
              <a:t>ziet</a:t>
            </a:r>
            <a:r>
              <a:rPr kumimoji="0" lang="en-US" sz="4422" b="0" i="0" u="none" strike="noStrike" kern="1200" cap="none" spc="0" normalizeH="0" baseline="0" noProof="0" dirty="0">
                <a:ln>
                  <a:noFill/>
                </a:ln>
                <a:solidFill>
                  <a:srgbClr val="231F20"/>
                </a:solidFill>
                <a:effectLst/>
                <a:uLnTx/>
                <a:uFillTx/>
                <a:latin typeface="Bebas Neue"/>
                <a:ea typeface="Bebas Neue"/>
                <a:cs typeface="Bebas Neue"/>
                <a:sym typeface="Bebas Neue"/>
              </a:rPr>
              <a:t> DNA </a:t>
            </a:r>
            <a:r>
              <a:rPr kumimoji="0" lang="en-US" sz="4422" b="0" i="0" u="none" strike="noStrike" kern="1200" cap="none" spc="0" normalizeH="0" baseline="0" noProof="0" dirty="0" err="1">
                <a:ln>
                  <a:noFill/>
                </a:ln>
                <a:solidFill>
                  <a:srgbClr val="231F20"/>
                </a:solidFill>
                <a:effectLst/>
                <a:uLnTx/>
                <a:uFillTx/>
                <a:latin typeface="Bebas Neue"/>
                <a:ea typeface="Bebas Neue"/>
                <a:cs typeface="Bebas Neue"/>
                <a:sym typeface="Bebas Neue"/>
              </a:rPr>
              <a:t>eruit</a:t>
            </a:r>
            <a:r>
              <a:rPr kumimoji="0" lang="en-US" sz="4422" b="0" i="0" u="none" strike="noStrike" kern="1200" cap="none" spc="0" normalizeH="0" baseline="0" noProof="0" dirty="0">
                <a:ln>
                  <a:noFill/>
                </a:ln>
                <a:solidFill>
                  <a:srgbClr val="231F20"/>
                </a:solidFill>
                <a:effectLst/>
                <a:uLnTx/>
                <a:uFillTx/>
                <a:latin typeface="Bebas Neue"/>
                <a:ea typeface="Bebas Neue"/>
                <a:cs typeface="Bebas Neue"/>
                <a:sym typeface="Bebas Neue"/>
              </a:rPr>
              <a:t>?</a:t>
            </a:r>
          </a:p>
          <a:p>
            <a:pPr marL="0" marR="0" lvl="0" indent="0" algn="l" defTabSz="914400" rtl="0" eaLnBrk="1" fontAlgn="auto" latinLnBrk="0" hangingPunct="1">
              <a:lnSpc>
                <a:spcPts val="6190"/>
              </a:lnSpc>
              <a:spcBef>
                <a:spcPct val="0"/>
              </a:spcBef>
              <a:spcAft>
                <a:spcPts val="0"/>
              </a:spcAft>
              <a:buClrTx/>
              <a:buSzTx/>
              <a:buFontTx/>
              <a:buNone/>
              <a:tabLst/>
              <a:defRPr/>
            </a:pPr>
            <a:r>
              <a:rPr kumimoji="0" lang="en-US" sz="4422" b="0" i="0" u="none" strike="noStrike" kern="1200" cap="none" spc="0" normalizeH="0" baseline="0" noProof="0" dirty="0">
                <a:ln>
                  <a:noFill/>
                </a:ln>
                <a:solidFill>
                  <a:srgbClr val="231F20"/>
                </a:solidFill>
                <a:effectLst/>
                <a:uLnTx/>
                <a:uFillTx/>
                <a:latin typeface="Bebas Neue"/>
                <a:ea typeface="Bebas Neue"/>
                <a:cs typeface="Bebas Neue"/>
                <a:sym typeface="Bebas Neue"/>
              </a:rPr>
              <a:t>	</a:t>
            </a:r>
          </a:p>
        </p:txBody>
      </p:sp>
    </p:spTree>
    <p:extLst>
      <p:ext uri="{BB962C8B-B14F-4D97-AF65-F5344CB8AC3E}">
        <p14:creationId xmlns:p14="http://schemas.microsoft.com/office/powerpoint/2010/main" val="358832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6" end="6"/>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6">
                                            <p:txEl>
                                              <p:pRg st="5" end="5"/>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9C1C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alpha val="71765"/>
              </a:srgbClr>
            </a:solidFill>
          </p:spPr>
          <p:txBody>
            <a:bodyPr/>
            <a:lstStyle/>
            <a:p>
              <a:endParaRPr lang="en-NL"/>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474"/>
                </a:lnSpc>
              </a:pPr>
              <a:endParaRPr/>
            </a:p>
          </p:txBody>
        </p:sp>
      </p:grpSp>
      <p:sp>
        <p:nvSpPr>
          <p:cNvPr id="5" name="Freeform 5"/>
          <p:cNvSpPr/>
          <p:nvPr/>
        </p:nvSpPr>
        <p:spPr>
          <a:xfrm>
            <a:off x="1605978" y="0"/>
            <a:ext cx="4893796" cy="10242288"/>
          </a:xfrm>
          <a:custGeom>
            <a:avLst/>
            <a:gdLst/>
            <a:ahLst/>
            <a:cxnLst/>
            <a:rect l="l" t="t" r="r" b="b"/>
            <a:pathLst>
              <a:path w="4893796" h="10242288">
                <a:moveTo>
                  <a:pt x="0" y="0"/>
                </a:moveTo>
                <a:lnTo>
                  <a:pt x="4893796" y="0"/>
                </a:lnTo>
                <a:lnTo>
                  <a:pt x="4893796" y="10242288"/>
                </a:lnTo>
                <a:lnTo>
                  <a:pt x="0" y="10242288"/>
                </a:lnTo>
                <a:lnTo>
                  <a:pt x="0" y="0"/>
                </a:lnTo>
                <a:close/>
              </a:path>
            </a:pathLst>
          </a:custGeom>
          <a:blipFill>
            <a:blip r:embed="rId3">
              <a:extLst>
                <a:ext uri="{96DAC541-7B7A-43D3-8B79-37D633B846F1}">
                  <asvg:svgBlip xmlns:asvg="http://schemas.microsoft.com/office/drawing/2016/SVG/main" r:embed="rId4"/>
                </a:ext>
              </a:extLst>
            </a:blip>
            <a:stretch>
              <a:fillRect t="-60034" b="-6289"/>
            </a:stretch>
          </a:blipFill>
        </p:spPr>
        <p:txBody>
          <a:bodyPr/>
          <a:lstStyle/>
          <a:p>
            <a:endParaRPr lang="en-NL"/>
          </a:p>
        </p:txBody>
      </p:sp>
      <p:sp>
        <p:nvSpPr>
          <p:cNvPr id="11" name="TextBox 11"/>
          <p:cNvSpPr txBox="1"/>
          <p:nvPr/>
        </p:nvSpPr>
        <p:spPr>
          <a:xfrm>
            <a:off x="6705684" y="1181100"/>
            <a:ext cx="10286915" cy="1308179"/>
          </a:xfrm>
          <a:prstGeom prst="rect">
            <a:avLst/>
          </a:prstGeom>
        </p:spPr>
        <p:txBody>
          <a:bodyPr wrap="square" lIns="0" tIns="0" rIns="0" bIns="0" rtlCol="0" anchor="t">
            <a:spAutoFit/>
          </a:bodyPr>
          <a:lstStyle/>
          <a:p>
            <a:pPr algn="ctr">
              <a:lnSpc>
                <a:spcPts val="11136"/>
              </a:lnSpc>
              <a:spcBef>
                <a:spcPct val="0"/>
              </a:spcBef>
            </a:pPr>
            <a:r>
              <a:rPr lang="en-US" sz="8800" dirty="0">
                <a:solidFill>
                  <a:srgbClr val="231F20"/>
                </a:solidFill>
                <a:latin typeface="Bebas Neue Cyrillic"/>
                <a:ea typeface="Bebas Neue Cyrillic"/>
                <a:cs typeface="Bebas Neue Cyrillic"/>
                <a:sym typeface="Bebas Neue Cyrillic"/>
              </a:rPr>
              <a:t>Eigen </a:t>
            </a:r>
            <a:r>
              <a:rPr lang="en-US" sz="8800" dirty="0" err="1">
                <a:solidFill>
                  <a:srgbClr val="231F20"/>
                </a:solidFill>
                <a:latin typeface="Bebas Neue Cyrillic"/>
                <a:ea typeface="Bebas Neue Cyrillic"/>
                <a:cs typeface="Bebas Neue Cyrillic"/>
                <a:sym typeface="Bebas Neue Cyrillic"/>
              </a:rPr>
              <a:t>dna</a:t>
            </a:r>
            <a:r>
              <a:rPr lang="en-US" sz="8800" dirty="0">
                <a:solidFill>
                  <a:srgbClr val="231F20"/>
                </a:solidFill>
                <a:latin typeface="Bebas Neue Cyrillic"/>
                <a:ea typeface="Bebas Neue Cyrillic"/>
                <a:cs typeface="Bebas Neue Cyrillic"/>
                <a:sym typeface="Bebas Neue Cyrillic"/>
              </a:rPr>
              <a:t> </a:t>
            </a:r>
            <a:r>
              <a:rPr lang="en-US" sz="8800" dirty="0" err="1">
                <a:solidFill>
                  <a:srgbClr val="231F20"/>
                </a:solidFill>
                <a:latin typeface="Bebas Neue Cyrillic"/>
                <a:ea typeface="Bebas Neue Cyrillic"/>
                <a:cs typeface="Bebas Neue Cyrillic"/>
                <a:sym typeface="Bebas Neue Cyrillic"/>
              </a:rPr>
              <a:t>zichtbaar</a:t>
            </a:r>
            <a:r>
              <a:rPr lang="en-US" sz="8800" dirty="0">
                <a:solidFill>
                  <a:srgbClr val="231F20"/>
                </a:solidFill>
                <a:latin typeface="Bebas Neue Cyrillic"/>
                <a:ea typeface="Bebas Neue Cyrillic"/>
                <a:cs typeface="Bebas Neue Cyrillic"/>
                <a:sym typeface="Bebas Neue Cyrillic"/>
              </a:rPr>
              <a:t> </a:t>
            </a:r>
            <a:r>
              <a:rPr lang="en-US" sz="8800" dirty="0" err="1">
                <a:solidFill>
                  <a:srgbClr val="231F20"/>
                </a:solidFill>
                <a:latin typeface="Bebas Neue Cyrillic"/>
                <a:ea typeface="Bebas Neue Cyrillic"/>
                <a:cs typeface="Bebas Neue Cyrillic"/>
                <a:sym typeface="Bebas Neue Cyrillic"/>
              </a:rPr>
              <a:t>maken</a:t>
            </a:r>
            <a:endParaRPr lang="en-US" sz="8800" dirty="0">
              <a:solidFill>
                <a:srgbClr val="231F20"/>
              </a:solidFill>
              <a:latin typeface="Bebas Neue Cyrillic"/>
              <a:ea typeface="Bebas Neue Cyrillic"/>
              <a:cs typeface="Bebas Neue Cyrillic"/>
              <a:sym typeface="Bebas Neue Cyrillic"/>
            </a:endParaRPr>
          </a:p>
        </p:txBody>
      </p:sp>
      <p:sp>
        <p:nvSpPr>
          <p:cNvPr id="12" name="TextBox 26">
            <a:extLst>
              <a:ext uri="{FF2B5EF4-FFF2-40B4-BE49-F238E27FC236}">
                <a16:creationId xmlns:a16="http://schemas.microsoft.com/office/drawing/2014/main" id="{0576A079-98DD-5580-117C-541CCB732E75}"/>
              </a:ext>
            </a:extLst>
          </p:cNvPr>
          <p:cNvSpPr txBox="1"/>
          <p:nvPr/>
        </p:nvSpPr>
        <p:spPr>
          <a:xfrm>
            <a:off x="7041726" y="2779486"/>
            <a:ext cx="9920808" cy="6001643"/>
          </a:xfrm>
          <a:prstGeom prst="rect">
            <a:avLst/>
          </a:prstGeom>
        </p:spPr>
        <p:txBody>
          <a:bodyPr wrap="square" lIns="0" tIns="0" rIns="0" bIns="0" rtlCol="0" anchor="t">
            <a:spAutoFit/>
          </a:bodyPr>
          <a:lstStyle/>
          <a:p>
            <a:pPr marL="342900" lvl="0" indent="-342900">
              <a:buFont typeface="+mj-lt"/>
              <a:buAutoNum type="arabicPeriod"/>
            </a:pPr>
            <a:r>
              <a:rPr lang="nl-NL" sz="2600" dirty="0"/>
              <a:t>Doe een HALF zakje zout in het bekertje met water.</a:t>
            </a:r>
            <a:endParaRPr lang="en-NL" sz="2600" dirty="0"/>
          </a:p>
          <a:p>
            <a:pPr marL="342900" lvl="0" indent="-342900">
              <a:buFont typeface="+mj-lt"/>
              <a:buAutoNum type="arabicPeriod"/>
            </a:pPr>
            <a:r>
              <a:rPr lang="nl-NL" sz="2600" dirty="0"/>
              <a:t>Kauw voorzichtig 20 seconden op de binnenkant van je wangen.</a:t>
            </a:r>
            <a:endParaRPr lang="en-NL" sz="2600" dirty="0"/>
          </a:p>
          <a:p>
            <a:pPr marL="342900" lvl="0" indent="-342900">
              <a:buFont typeface="+mj-lt"/>
              <a:buAutoNum type="arabicPeriod"/>
            </a:pPr>
            <a:r>
              <a:rPr lang="nl-NL" sz="2600" dirty="0"/>
              <a:t>Spoel je mond 30 seconden met het zoute water. Niet doorslikken!</a:t>
            </a:r>
            <a:endParaRPr lang="en-NL" sz="2600" dirty="0"/>
          </a:p>
          <a:p>
            <a:pPr marL="342900" lvl="0" indent="-342900">
              <a:buFont typeface="+mj-lt"/>
              <a:buAutoNum type="arabicPeriod"/>
            </a:pPr>
            <a:r>
              <a:rPr lang="nl-NL" sz="2600" dirty="0"/>
              <a:t>Spuug het water uit in de lege buis. </a:t>
            </a:r>
            <a:endParaRPr lang="en-NL" sz="2600" dirty="0"/>
          </a:p>
          <a:p>
            <a:pPr marL="342900" lvl="0" indent="-342900">
              <a:buFont typeface="+mj-lt"/>
              <a:buAutoNum type="arabicPeriod"/>
            </a:pPr>
            <a:r>
              <a:rPr lang="nl-NL" sz="2600" dirty="0"/>
              <a:t>Neem een snoepje tegen de vieze smaak ;).</a:t>
            </a:r>
            <a:endParaRPr lang="en-NL" sz="2600" dirty="0"/>
          </a:p>
          <a:p>
            <a:pPr marL="342900" lvl="0" indent="-342900">
              <a:buFont typeface="+mj-lt"/>
              <a:buAutoNum type="arabicPeriod"/>
            </a:pPr>
            <a:r>
              <a:rPr lang="nl-NL" sz="2600" dirty="0"/>
              <a:t>Pak de plastic pipet. Doe hiermee drie druppels afwasmiddel in de buis. </a:t>
            </a:r>
            <a:endParaRPr lang="en-NL" sz="2600" dirty="0"/>
          </a:p>
          <a:p>
            <a:pPr marL="342900" lvl="0" indent="-342900">
              <a:buFont typeface="+mj-lt"/>
              <a:buAutoNum type="arabicPeriod"/>
            </a:pPr>
            <a:r>
              <a:rPr lang="nl-NL" sz="2600" dirty="0"/>
              <a:t>Doe de dop op de buis en keer het buisje voorzichtig een paar keer op zijn kop. Niet schudden!</a:t>
            </a:r>
            <a:endParaRPr lang="en-NL" sz="2600" dirty="0"/>
          </a:p>
          <a:p>
            <a:pPr marL="342900" lvl="0" indent="-342900">
              <a:buFont typeface="+mj-lt"/>
              <a:buAutoNum type="arabicPeriod"/>
            </a:pPr>
            <a:r>
              <a:rPr lang="nl-NL" sz="2600" dirty="0"/>
              <a:t>Giet voorzichtig 15 ml alcohol langs de rand op het DNA-mengsel (houd de buis een beetje schuin). Niet meer schudden!</a:t>
            </a:r>
            <a:endParaRPr lang="en-NL" sz="2600" dirty="0"/>
          </a:p>
          <a:p>
            <a:pPr marL="342900" lvl="0" indent="-342900">
              <a:buFont typeface="+mj-lt"/>
              <a:buAutoNum type="arabicPeriod"/>
            </a:pPr>
            <a:r>
              <a:rPr lang="nl-NL" sz="2600" dirty="0"/>
              <a:t>Kijk goed wat er gebeurt. Zie je die witte draden? Dat is je eigen DNA!</a:t>
            </a:r>
            <a:endParaRPr lang="en-NL" sz="2600" dirty="0"/>
          </a:p>
          <a:p>
            <a:pPr marL="342900" lvl="0" indent="-342900">
              <a:buFont typeface="+mj-lt"/>
              <a:buAutoNum type="arabicPeriod"/>
            </a:pPr>
            <a:r>
              <a:rPr lang="nl-NL" sz="2600" dirty="0"/>
              <a:t>Open je epje (kleine buisje), zuig voorzichtig de witte draden op uit de buis met een plastic pipet en doe hiermee de draden in het epje.</a:t>
            </a:r>
            <a:endParaRPr lang="en-NL" sz="2600" dirty="0"/>
          </a:p>
          <a:p>
            <a:pPr marL="342900" lvl="0" indent="-342900">
              <a:buFont typeface="+mj-lt"/>
              <a:buAutoNum type="arabicPeriod"/>
            </a:pPr>
            <a:r>
              <a:rPr lang="nl-NL" sz="2600" dirty="0"/>
              <a:t>Knip een touwtje af en doe het epje dicht met het touwtje ertussen. Dit epje kun je mee naar huis nemen.</a:t>
            </a:r>
            <a:endParaRPr lang="en-NL" sz="2600" dirty="0"/>
          </a:p>
        </p:txBody>
      </p:sp>
      <p:pic>
        <p:nvPicPr>
          <p:cNvPr id="14" name="Picture 13" descr="A close-up of a test tube&#10;&#10;Description automatically generated">
            <a:extLst>
              <a:ext uri="{FF2B5EF4-FFF2-40B4-BE49-F238E27FC236}">
                <a16:creationId xmlns:a16="http://schemas.microsoft.com/office/drawing/2014/main" id="{2C40FCA7-CCC5-655A-F4C6-F71DFEACB7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36338">
            <a:off x="5756901" y="6994058"/>
            <a:ext cx="1089660" cy="1816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D047"/>
        </a:solidFill>
        <a:effectLst/>
      </p:bgPr>
    </p:bg>
    <p:spTree>
      <p:nvGrpSpPr>
        <p:cNvPr id="1" name=""/>
        <p:cNvGrpSpPr/>
        <p:nvPr/>
      </p:nvGrpSpPr>
      <p:grpSpPr>
        <a:xfrm>
          <a:off x="0" y="0"/>
          <a:ext cx="0" cy="0"/>
          <a:chOff x="0" y="0"/>
          <a:chExt cx="0" cy="0"/>
        </a:xfrm>
      </p:grpSpPr>
      <p:grpSp>
        <p:nvGrpSpPr>
          <p:cNvPr id="13" name="Group 26">
            <a:extLst>
              <a:ext uri="{FF2B5EF4-FFF2-40B4-BE49-F238E27FC236}">
                <a16:creationId xmlns:a16="http://schemas.microsoft.com/office/drawing/2014/main" id="{124B28D6-4165-FEEA-44C3-4E91DAD7E0DD}"/>
              </a:ext>
            </a:extLst>
          </p:cNvPr>
          <p:cNvGrpSpPr/>
          <p:nvPr/>
        </p:nvGrpSpPr>
        <p:grpSpPr>
          <a:xfrm>
            <a:off x="-1706354" y="728629"/>
            <a:ext cx="20176041" cy="2044214"/>
            <a:chOff x="0" y="0"/>
            <a:chExt cx="5313854" cy="538394"/>
          </a:xfrm>
        </p:grpSpPr>
        <p:sp>
          <p:nvSpPr>
            <p:cNvPr id="14" name="Freeform 27">
              <a:extLst>
                <a:ext uri="{FF2B5EF4-FFF2-40B4-BE49-F238E27FC236}">
                  <a16:creationId xmlns:a16="http://schemas.microsoft.com/office/drawing/2014/main" id="{8465FF71-3ADE-73F9-80D3-9584F959EA2F}"/>
                </a:ext>
              </a:extLst>
            </p:cNvPr>
            <p:cNvSpPr/>
            <p:nvPr/>
          </p:nvSpPr>
          <p:spPr>
            <a:xfrm>
              <a:off x="0" y="0"/>
              <a:ext cx="5313854" cy="538394"/>
            </a:xfrm>
            <a:custGeom>
              <a:avLst/>
              <a:gdLst/>
              <a:ahLst/>
              <a:cxnLst/>
              <a:rect l="l" t="t" r="r" b="b"/>
              <a:pathLst>
                <a:path w="5313854" h="538394">
                  <a:moveTo>
                    <a:pt x="0" y="0"/>
                  </a:moveTo>
                  <a:lnTo>
                    <a:pt x="5313854" y="0"/>
                  </a:lnTo>
                  <a:lnTo>
                    <a:pt x="5313854" y="538394"/>
                  </a:lnTo>
                  <a:lnTo>
                    <a:pt x="0" y="538394"/>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28">
              <a:extLst>
                <a:ext uri="{FF2B5EF4-FFF2-40B4-BE49-F238E27FC236}">
                  <a16:creationId xmlns:a16="http://schemas.microsoft.com/office/drawing/2014/main" id="{EC5EFB40-F336-0CD1-C2F3-676E301220F2}"/>
                </a:ext>
              </a:extLst>
            </p:cNvPr>
            <p:cNvSpPr txBox="1"/>
            <p:nvPr/>
          </p:nvSpPr>
          <p:spPr>
            <a:xfrm>
              <a:off x="0" y="-38100"/>
              <a:ext cx="5313854" cy="576494"/>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TextBox 29">
            <a:extLst>
              <a:ext uri="{FF2B5EF4-FFF2-40B4-BE49-F238E27FC236}">
                <a16:creationId xmlns:a16="http://schemas.microsoft.com/office/drawing/2014/main" id="{EDE22D21-BF80-7965-7BD2-FF4EEFEC5DE0}"/>
              </a:ext>
            </a:extLst>
          </p:cNvPr>
          <p:cNvSpPr txBox="1"/>
          <p:nvPr/>
        </p:nvSpPr>
        <p:spPr>
          <a:xfrm>
            <a:off x="2181161" y="130074"/>
            <a:ext cx="13220700" cy="2289216"/>
          </a:xfrm>
          <a:prstGeom prst="rect">
            <a:avLst/>
          </a:prstGeom>
        </p:spPr>
        <p:txBody>
          <a:bodyPr wrap="square" lIns="0" tIns="0" rIns="0" bIns="0" rtlCol="0" anchor="t">
            <a:spAutoFit/>
          </a:bodyPr>
          <a:lstStyle/>
          <a:p>
            <a:pPr marL="0" marR="0" lvl="0" indent="0" algn="ctr" defTabSz="914400" rtl="0" eaLnBrk="1" fontAlgn="auto" latinLnBrk="0" hangingPunct="1">
              <a:lnSpc>
                <a:spcPts val="21337"/>
              </a:lnSpc>
              <a:spcBef>
                <a:spcPct val="0"/>
              </a:spcBef>
              <a:spcAft>
                <a:spcPts val="0"/>
              </a:spcAft>
              <a:buClrTx/>
              <a:buSzTx/>
              <a:buFontTx/>
              <a:buNone/>
              <a:tabLst/>
              <a:defRPr/>
            </a:pPr>
            <a:r>
              <a:rPr kumimoji="0" lang="en-US" sz="88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Eetbare</a:t>
            </a:r>
            <a:r>
              <a:rPr kumimoji="0" lang="en-US" sz="88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 DNA-</a:t>
            </a:r>
            <a:r>
              <a:rPr kumimoji="0" lang="en-US" sz="88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streng</a:t>
            </a:r>
            <a:r>
              <a:rPr kumimoji="0" lang="en-US" sz="88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 </a:t>
            </a:r>
            <a:r>
              <a:rPr kumimoji="0" lang="en-US" sz="88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bouwen</a:t>
            </a:r>
            <a:endParaRPr kumimoji="0" lang="en-US" sz="88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endParaRPr>
          </a:p>
        </p:txBody>
      </p:sp>
      <p:grpSp>
        <p:nvGrpSpPr>
          <p:cNvPr id="52" name="Group 2">
            <a:extLst>
              <a:ext uri="{FF2B5EF4-FFF2-40B4-BE49-F238E27FC236}">
                <a16:creationId xmlns:a16="http://schemas.microsoft.com/office/drawing/2014/main" id="{49AD1241-EBB6-CE1E-AF08-A473F5DD8936}"/>
              </a:ext>
            </a:extLst>
          </p:cNvPr>
          <p:cNvGrpSpPr/>
          <p:nvPr/>
        </p:nvGrpSpPr>
        <p:grpSpPr>
          <a:xfrm>
            <a:off x="867147" y="3127404"/>
            <a:ext cx="5071007" cy="3163754"/>
            <a:chOff x="0" y="0"/>
            <a:chExt cx="1928781" cy="833252"/>
          </a:xfrm>
        </p:grpSpPr>
        <p:sp>
          <p:nvSpPr>
            <p:cNvPr id="53" name="Freeform 3">
              <a:extLst>
                <a:ext uri="{FF2B5EF4-FFF2-40B4-BE49-F238E27FC236}">
                  <a16:creationId xmlns:a16="http://schemas.microsoft.com/office/drawing/2014/main" id="{4E92523E-CC66-E6EA-AC44-C0926DF1E5D1}"/>
                </a:ext>
              </a:extLst>
            </p:cNvPr>
            <p:cNvSpPr/>
            <p:nvPr/>
          </p:nvSpPr>
          <p:spPr>
            <a:xfrm>
              <a:off x="0" y="0"/>
              <a:ext cx="1928781" cy="833252"/>
            </a:xfrm>
            <a:custGeom>
              <a:avLst/>
              <a:gdLst/>
              <a:ahLst/>
              <a:cxnLst/>
              <a:rect l="l" t="t" r="r" b="b"/>
              <a:pathLst>
                <a:path w="1928781" h="833252">
                  <a:moveTo>
                    <a:pt x="53915" y="0"/>
                  </a:moveTo>
                  <a:lnTo>
                    <a:pt x="1874866" y="0"/>
                  </a:lnTo>
                  <a:cubicBezTo>
                    <a:pt x="1889165" y="0"/>
                    <a:pt x="1902879" y="5680"/>
                    <a:pt x="1912990" y="15791"/>
                  </a:cubicBezTo>
                  <a:cubicBezTo>
                    <a:pt x="1923101" y="25902"/>
                    <a:pt x="1928781" y="39616"/>
                    <a:pt x="1928781" y="53915"/>
                  </a:cubicBezTo>
                  <a:lnTo>
                    <a:pt x="1928781" y="779337"/>
                  </a:lnTo>
                  <a:cubicBezTo>
                    <a:pt x="1928781" y="809114"/>
                    <a:pt x="1904642" y="833252"/>
                    <a:pt x="1874866" y="833252"/>
                  </a:cubicBezTo>
                  <a:lnTo>
                    <a:pt x="53915" y="833252"/>
                  </a:lnTo>
                  <a:cubicBezTo>
                    <a:pt x="24139" y="833252"/>
                    <a:pt x="0" y="809114"/>
                    <a:pt x="0" y="779337"/>
                  </a:cubicBezTo>
                  <a:lnTo>
                    <a:pt x="0" y="53915"/>
                  </a:lnTo>
                  <a:cubicBezTo>
                    <a:pt x="0" y="24139"/>
                    <a:pt x="24139" y="0"/>
                    <a:pt x="53915"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TextBox 4">
              <a:extLst>
                <a:ext uri="{FF2B5EF4-FFF2-40B4-BE49-F238E27FC236}">
                  <a16:creationId xmlns:a16="http://schemas.microsoft.com/office/drawing/2014/main" id="{7F3D3C0A-40CE-3DD7-61C0-F38D0188FA82}"/>
                </a:ext>
              </a:extLst>
            </p:cNvPr>
            <p:cNvSpPr txBox="1"/>
            <p:nvPr/>
          </p:nvSpPr>
          <p:spPr>
            <a:xfrm>
              <a:off x="0" y="-38100"/>
              <a:ext cx="1928781" cy="871352"/>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5" name="Group 5">
            <a:extLst>
              <a:ext uri="{FF2B5EF4-FFF2-40B4-BE49-F238E27FC236}">
                <a16:creationId xmlns:a16="http://schemas.microsoft.com/office/drawing/2014/main" id="{9CA918A4-6D0C-C3B4-8985-F434900662BE}"/>
              </a:ext>
            </a:extLst>
          </p:cNvPr>
          <p:cNvGrpSpPr/>
          <p:nvPr/>
        </p:nvGrpSpPr>
        <p:grpSpPr>
          <a:xfrm>
            <a:off x="6256008" y="3127404"/>
            <a:ext cx="5071007" cy="3163754"/>
            <a:chOff x="0" y="0"/>
            <a:chExt cx="1928781" cy="833252"/>
          </a:xfrm>
        </p:grpSpPr>
        <p:sp>
          <p:nvSpPr>
            <p:cNvPr id="56" name="Freeform 6">
              <a:extLst>
                <a:ext uri="{FF2B5EF4-FFF2-40B4-BE49-F238E27FC236}">
                  <a16:creationId xmlns:a16="http://schemas.microsoft.com/office/drawing/2014/main" id="{823229F5-DB28-6381-4D20-5E87E3010137}"/>
                </a:ext>
              </a:extLst>
            </p:cNvPr>
            <p:cNvSpPr/>
            <p:nvPr/>
          </p:nvSpPr>
          <p:spPr>
            <a:xfrm>
              <a:off x="0" y="0"/>
              <a:ext cx="1928781" cy="833252"/>
            </a:xfrm>
            <a:custGeom>
              <a:avLst/>
              <a:gdLst/>
              <a:ahLst/>
              <a:cxnLst/>
              <a:rect l="l" t="t" r="r" b="b"/>
              <a:pathLst>
                <a:path w="1928781" h="833252">
                  <a:moveTo>
                    <a:pt x="53915" y="0"/>
                  </a:moveTo>
                  <a:lnTo>
                    <a:pt x="1874866" y="0"/>
                  </a:lnTo>
                  <a:cubicBezTo>
                    <a:pt x="1889165" y="0"/>
                    <a:pt x="1902879" y="5680"/>
                    <a:pt x="1912990" y="15791"/>
                  </a:cubicBezTo>
                  <a:cubicBezTo>
                    <a:pt x="1923101" y="25902"/>
                    <a:pt x="1928781" y="39616"/>
                    <a:pt x="1928781" y="53915"/>
                  </a:cubicBezTo>
                  <a:lnTo>
                    <a:pt x="1928781" y="779337"/>
                  </a:lnTo>
                  <a:cubicBezTo>
                    <a:pt x="1928781" y="809114"/>
                    <a:pt x="1904642" y="833252"/>
                    <a:pt x="1874866" y="833252"/>
                  </a:cubicBezTo>
                  <a:lnTo>
                    <a:pt x="53915" y="833252"/>
                  </a:lnTo>
                  <a:cubicBezTo>
                    <a:pt x="24139" y="833252"/>
                    <a:pt x="0" y="809114"/>
                    <a:pt x="0" y="779337"/>
                  </a:cubicBezTo>
                  <a:lnTo>
                    <a:pt x="0" y="53915"/>
                  </a:lnTo>
                  <a:cubicBezTo>
                    <a:pt x="0" y="24139"/>
                    <a:pt x="24139" y="0"/>
                    <a:pt x="53915"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TextBox 7">
              <a:extLst>
                <a:ext uri="{FF2B5EF4-FFF2-40B4-BE49-F238E27FC236}">
                  <a16:creationId xmlns:a16="http://schemas.microsoft.com/office/drawing/2014/main" id="{09A7AE99-233C-D660-92C4-BE8FD2018C1C}"/>
                </a:ext>
              </a:extLst>
            </p:cNvPr>
            <p:cNvSpPr txBox="1"/>
            <p:nvPr/>
          </p:nvSpPr>
          <p:spPr>
            <a:xfrm>
              <a:off x="0" y="-38100"/>
              <a:ext cx="1928781" cy="871352"/>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8" name="Group 13">
            <a:extLst>
              <a:ext uri="{FF2B5EF4-FFF2-40B4-BE49-F238E27FC236}">
                <a16:creationId xmlns:a16="http://schemas.microsoft.com/office/drawing/2014/main" id="{FF3945D3-7747-6145-01BE-F25DDE1FA380}"/>
              </a:ext>
            </a:extLst>
          </p:cNvPr>
          <p:cNvGrpSpPr/>
          <p:nvPr/>
        </p:nvGrpSpPr>
        <p:grpSpPr>
          <a:xfrm>
            <a:off x="6256008" y="6507224"/>
            <a:ext cx="5071007" cy="3163754"/>
            <a:chOff x="0" y="0"/>
            <a:chExt cx="1928781" cy="833252"/>
          </a:xfrm>
        </p:grpSpPr>
        <p:sp>
          <p:nvSpPr>
            <p:cNvPr id="59" name="Freeform 14">
              <a:extLst>
                <a:ext uri="{FF2B5EF4-FFF2-40B4-BE49-F238E27FC236}">
                  <a16:creationId xmlns:a16="http://schemas.microsoft.com/office/drawing/2014/main" id="{BC0B94E2-A3ED-843F-A177-CF92DCEA1DD2}"/>
                </a:ext>
              </a:extLst>
            </p:cNvPr>
            <p:cNvSpPr/>
            <p:nvPr/>
          </p:nvSpPr>
          <p:spPr>
            <a:xfrm>
              <a:off x="0" y="0"/>
              <a:ext cx="1928781" cy="833252"/>
            </a:xfrm>
            <a:custGeom>
              <a:avLst/>
              <a:gdLst/>
              <a:ahLst/>
              <a:cxnLst/>
              <a:rect l="l" t="t" r="r" b="b"/>
              <a:pathLst>
                <a:path w="1928781" h="833252">
                  <a:moveTo>
                    <a:pt x="53915" y="0"/>
                  </a:moveTo>
                  <a:lnTo>
                    <a:pt x="1874866" y="0"/>
                  </a:lnTo>
                  <a:cubicBezTo>
                    <a:pt x="1889165" y="0"/>
                    <a:pt x="1902879" y="5680"/>
                    <a:pt x="1912990" y="15791"/>
                  </a:cubicBezTo>
                  <a:cubicBezTo>
                    <a:pt x="1923101" y="25902"/>
                    <a:pt x="1928781" y="39616"/>
                    <a:pt x="1928781" y="53915"/>
                  </a:cubicBezTo>
                  <a:lnTo>
                    <a:pt x="1928781" y="779337"/>
                  </a:lnTo>
                  <a:cubicBezTo>
                    <a:pt x="1928781" y="809114"/>
                    <a:pt x="1904642" y="833252"/>
                    <a:pt x="1874866" y="833252"/>
                  </a:cubicBezTo>
                  <a:lnTo>
                    <a:pt x="53915" y="833252"/>
                  </a:lnTo>
                  <a:cubicBezTo>
                    <a:pt x="24139" y="833252"/>
                    <a:pt x="0" y="809114"/>
                    <a:pt x="0" y="779337"/>
                  </a:cubicBezTo>
                  <a:lnTo>
                    <a:pt x="0" y="53915"/>
                  </a:lnTo>
                  <a:cubicBezTo>
                    <a:pt x="0" y="24139"/>
                    <a:pt x="24139" y="0"/>
                    <a:pt x="53915"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TextBox 15">
              <a:extLst>
                <a:ext uri="{FF2B5EF4-FFF2-40B4-BE49-F238E27FC236}">
                  <a16:creationId xmlns:a16="http://schemas.microsoft.com/office/drawing/2014/main" id="{1EA76D9F-1E33-3315-833F-68EEAF7012B3}"/>
                </a:ext>
              </a:extLst>
            </p:cNvPr>
            <p:cNvSpPr txBox="1"/>
            <p:nvPr/>
          </p:nvSpPr>
          <p:spPr>
            <a:xfrm>
              <a:off x="0" y="-38100"/>
              <a:ext cx="1928781" cy="871352"/>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 name="Group 17">
            <a:extLst>
              <a:ext uri="{FF2B5EF4-FFF2-40B4-BE49-F238E27FC236}">
                <a16:creationId xmlns:a16="http://schemas.microsoft.com/office/drawing/2014/main" id="{BBB87E46-0E03-AFDF-C837-711252D2DF8E}"/>
              </a:ext>
            </a:extLst>
          </p:cNvPr>
          <p:cNvGrpSpPr/>
          <p:nvPr/>
        </p:nvGrpSpPr>
        <p:grpSpPr>
          <a:xfrm>
            <a:off x="920683" y="6482188"/>
            <a:ext cx="5071007" cy="3163754"/>
            <a:chOff x="0" y="0"/>
            <a:chExt cx="1928781" cy="833252"/>
          </a:xfrm>
        </p:grpSpPr>
        <p:sp>
          <p:nvSpPr>
            <p:cNvPr id="62" name="Freeform 18">
              <a:extLst>
                <a:ext uri="{FF2B5EF4-FFF2-40B4-BE49-F238E27FC236}">
                  <a16:creationId xmlns:a16="http://schemas.microsoft.com/office/drawing/2014/main" id="{26D29950-06C8-D412-54B4-078DF03878CB}"/>
                </a:ext>
              </a:extLst>
            </p:cNvPr>
            <p:cNvSpPr/>
            <p:nvPr/>
          </p:nvSpPr>
          <p:spPr>
            <a:xfrm>
              <a:off x="0" y="0"/>
              <a:ext cx="1928781" cy="833252"/>
            </a:xfrm>
            <a:custGeom>
              <a:avLst/>
              <a:gdLst/>
              <a:ahLst/>
              <a:cxnLst/>
              <a:rect l="l" t="t" r="r" b="b"/>
              <a:pathLst>
                <a:path w="1928781" h="833252">
                  <a:moveTo>
                    <a:pt x="53915" y="0"/>
                  </a:moveTo>
                  <a:lnTo>
                    <a:pt x="1874866" y="0"/>
                  </a:lnTo>
                  <a:cubicBezTo>
                    <a:pt x="1889165" y="0"/>
                    <a:pt x="1902879" y="5680"/>
                    <a:pt x="1912990" y="15791"/>
                  </a:cubicBezTo>
                  <a:cubicBezTo>
                    <a:pt x="1923101" y="25902"/>
                    <a:pt x="1928781" y="39616"/>
                    <a:pt x="1928781" y="53915"/>
                  </a:cubicBezTo>
                  <a:lnTo>
                    <a:pt x="1928781" y="779337"/>
                  </a:lnTo>
                  <a:cubicBezTo>
                    <a:pt x="1928781" y="809114"/>
                    <a:pt x="1904642" y="833252"/>
                    <a:pt x="1874866" y="833252"/>
                  </a:cubicBezTo>
                  <a:lnTo>
                    <a:pt x="53915" y="833252"/>
                  </a:lnTo>
                  <a:cubicBezTo>
                    <a:pt x="24139" y="833252"/>
                    <a:pt x="0" y="809114"/>
                    <a:pt x="0" y="779337"/>
                  </a:cubicBezTo>
                  <a:lnTo>
                    <a:pt x="0" y="53915"/>
                  </a:lnTo>
                  <a:cubicBezTo>
                    <a:pt x="0" y="24139"/>
                    <a:pt x="24139" y="0"/>
                    <a:pt x="53915"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19">
              <a:extLst>
                <a:ext uri="{FF2B5EF4-FFF2-40B4-BE49-F238E27FC236}">
                  <a16:creationId xmlns:a16="http://schemas.microsoft.com/office/drawing/2014/main" id="{46022979-F434-6ED9-6071-12052BA4C739}"/>
                </a:ext>
              </a:extLst>
            </p:cNvPr>
            <p:cNvSpPr txBox="1"/>
            <p:nvPr/>
          </p:nvSpPr>
          <p:spPr>
            <a:xfrm>
              <a:off x="0" y="-38100"/>
              <a:ext cx="1928781" cy="871352"/>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TextBox 22">
            <a:extLst>
              <a:ext uri="{FF2B5EF4-FFF2-40B4-BE49-F238E27FC236}">
                <a16:creationId xmlns:a16="http://schemas.microsoft.com/office/drawing/2014/main" id="{8B511FDB-44AF-F730-58C0-6FDB2D3BB8AD}"/>
              </a:ext>
            </a:extLst>
          </p:cNvPr>
          <p:cNvSpPr txBox="1"/>
          <p:nvPr/>
        </p:nvSpPr>
        <p:spPr>
          <a:xfrm>
            <a:off x="1496718" y="4231728"/>
            <a:ext cx="3356347" cy="2012089"/>
          </a:xfrm>
          <a:prstGeom prst="rect">
            <a:avLst/>
          </a:prstGeom>
        </p:spPr>
        <p:txBody>
          <a:bodyPr wrap="square" lIns="0" tIns="0" rIns="0" bIns="0" rtlCol="0" anchor="t">
            <a:spAutoFit/>
          </a:bodyPr>
          <a:lstStyle/>
          <a:p>
            <a:pPr marL="0" marR="0" lvl="0" indent="0" algn="l" defTabSz="914400" rtl="0" eaLnBrk="1" fontAlgn="auto" latinLnBrk="0" hangingPunct="1">
              <a:lnSpc>
                <a:spcPts val="13999"/>
              </a:lnSpc>
              <a:spcBef>
                <a:spcPct val="0"/>
              </a:spcBef>
              <a:spcAft>
                <a:spcPts val="0"/>
              </a:spcAft>
              <a:buClrTx/>
              <a:buSzTx/>
              <a:buFontTx/>
              <a:buNone/>
              <a:tabLst/>
              <a:defRPr/>
            </a:pPr>
            <a:r>
              <a:rPr kumimoji="0" lang="en-US" sz="17300" b="0" i="0" u="none" strike="noStrike" kern="1200" cap="none" spc="0" normalizeH="0" baseline="0" noProof="0" dirty="0">
                <a:ln>
                  <a:noFill/>
                </a:ln>
                <a:solidFill>
                  <a:srgbClr val="231F20"/>
                </a:solidFill>
                <a:effectLst/>
                <a:uLnTx/>
                <a:uFillTx/>
                <a:latin typeface="Bebas Neue"/>
                <a:ea typeface="Bebas Neue"/>
                <a:cs typeface="Bebas Neue"/>
                <a:sym typeface="Bebas Neue"/>
              </a:rPr>
              <a:t>?</a:t>
            </a:r>
          </a:p>
        </p:txBody>
      </p:sp>
      <p:sp>
        <p:nvSpPr>
          <p:cNvPr id="65" name="TextBox 23">
            <a:extLst>
              <a:ext uri="{FF2B5EF4-FFF2-40B4-BE49-F238E27FC236}">
                <a16:creationId xmlns:a16="http://schemas.microsoft.com/office/drawing/2014/main" id="{EAC31130-D1CB-3DC3-30EC-68643575887B}"/>
              </a:ext>
            </a:extLst>
          </p:cNvPr>
          <p:cNvSpPr txBox="1"/>
          <p:nvPr/>
        </p:nvSpPr>
        <p:spPr>
          <a:xfrm>
            <a:off x="6880031" y="4069105"/>
            <a:ext cx="3356347" cy="2012089"/>
          </a:xfrm>
          <a:prstGeom prst="rect">
            <a:avLst/>
          </a:prstGeom>
        </p:spPr>
        <p:txBody>
          <a:bodyPr wrap="square" lIns="0" tIns="0" rIns="0" bIns="0" rtlCol="0" anchor="t">
            <a:spAutoFit/>
          </a:bodyPr>
          <a:lstStyle/>
          <a:p>
            <a:pPr marL="0" marR="0" lvl="0" indent="0" algn="l" defTabSz="914400" rtl="0" eaLnBrk="1" fontAlgn="auto" latinLnBrk="0" hangingPunct="1">
              <a:lnSpc>
                <a:spcPts val="13999"/>
              </a:lnSpc>
              <a:spcBef>
                <a:spcPct val="0"/>
              </a:spcBef>
              <a:spcAft>
                <a:spcPts val="0"/>
              </a:spcAft>
              <a:buClrTx/>
              <a:buSzTx/>
              <a:buFontTx/>
              <a:buNone/>
              <a:tabLst/>
              <a:defRPr/>
            </a:pPr>
            <a:r>
              <a:rPr kumimoji="0" lang="en-US" sz="17300" b="0" i="0" u="none" strike="noStrike" kern="1200" cap="none" spc="0" normalizeH="0" baseline="0" noProof="0" dirty="0">
                <a:ln>
                  <a:noFill/>
                </a:ln>
                <a:solidFill>
                  <a:srgbClr val="231F20"/>
                </a:solidFill>
                <a:effectLst/>
                <a:uLnTx/>
                <a:uFillTx/>
                <a:latin typeface="Bebas Neue"/>
                <a:ea typeface="Bebas Neue"/>
                <a:cs typeface="Bebas Neue"/>
                <a:sym typeface="Bebas Neue"/>
              </a:rPr>
              <a:t>?</a:t>
            </a:r>
          </a:p>
        </p:txBody>
      </p:sp>
      <p:sp>
        <p:nvSpPr>
          <p:cNvPr id="66" name="TextBox 24">
            <a:extLst>
              <a:ext uri="{FF2B5EF4-FFF2-40B4-BE49-F238E27FC236}">
                <a16:creationId xmlns:a16="http://schemas.microsoft.com/office/drawing/2014/main" id="{36B96B47-100D-52B8-8E0C-E073B18923F6}"/>
              </a:ext>
            </a:extLst>
          </p:cNvPr>
          <p:cNvSpPr txBox="1"/>
          <p:nvPr/>
        </p:nvSpPr>
        <p:spPr>
          <a:xfrm>
            <a:off x="1496718" y="7556201"/>
            <a:ext cx="4441436" cy="2012089"/>
          </a:xfrm>
          <a:prstGeom prst="rect">
            <a:avLst/>
          </a:prstGeom>
        </p:spPr>
        <p:txBody>
          <a:bodyPr wrap="square" lIns="0" tIns="0" rIns="0" bIns="0" rtlCol="0" anchor="t">
            <a:spAutoFit/>
          </a:bodyPr>
          <a:lstStyle/>
          <a:p>
            <a:pPr marL="0" marR="0" lvl="0" indent="0" algn="l" defTabSz="914400" rtl="0" eaLnBrk="1" fontAlgn="auto" latinLnBrk="0" hangingPunct="1">
              <a:lnSpc>
                <a:spcPts val="13999"/>
              </a:lnSpc>
              <a:spcBef>
                <a:spcPct val="0"/>
              </a:spcBef>
              <a:spcAft>
                <a:spcPts val="0"/>
              </a:spcAft>
              <a:buClrTx/>
              <a:buSzTx/>
              <a:buFontTx/>
              <a:buNone/>
              <a:tabLst/>
              <a:defRPr/>
            </a:pPr>
            <a:r>
              <a:rPr lang="en-US" sz="17300" dirty="0">
                <a:solidFill>
                  <a:srgbClr val="231F20"/>
                </a:solidFill>
                <a:latin typeface="Bebas Neue"/>
                <a:ea typeface="Bebas Neue"/>
                <a:cs typeface="Bebas Neue"/>
                <a:sym typeface="Bebas Neue"/>
              </a:rPr>
              <a:t>?</a:t>
            </a:r>
            <a:endParaRPr kumimoji="0" lang="en-US" sz="17300" b="0" i="0" u="none" strike="noStrike" kern="1200" cap="none" spc="0" normalizeH="0" baseline="0" noProof="0" dirty="0">
              <a:ln>
                <a:noFill/>
              </a:ln>
              <a:solidFill>
                <a:srgbClr val="231F20"/>
              </a:solidFill>
              <a:effectLst/>
              <a:uLnTx/>
              <a:uFillTx/>
              <a:latin typeface="Bebas Neue"/>
              <a:ea typeface="Bebas Neue"/>
              <a:cs typeface="Bebas Neue"/>
              <a:sym typeface="Bebas Neue"/>
            </a:endParaRPr>
          </a:p>
        </p:txBody>
      </p:sp>
      <p:sp>
        <p:nvSpPr>
          <p:cNvPr id="67" name="TextBox 25">
            <a:extLst>
              <a:ext uri="{FF2B5EF4-FFF2-40B4-BE49-F238E27FC236}">
                <a16:creationId xmlns:a16="http://schemas.microsoft.com/office/drawing/2014/main" id="{AE08FF15-E1E2-D694-2716-1AEA82B198EC}"/>
              </a:ext>
            </a:extLst>
          </p:cNvPr>
          <p:cNvSpPr txBox="1"/>
          <p:nvPr/>
        </p:nvSpPr>
        <p:spPr>
          <a:xfrm>
            <a:off x="6880031" y="7581237"/>
            <a:ext cx="5127546" cy="2012089"/>
          </a:xfrm>
          <a:prstGeom prst="rect">
            <a:avLst/>
          </a:prstGeom>
        </p:spPr>
        <p:txBody>
          <a:bodyPr wrap="square" lIns="0" tIns="0" rIns="0" bIns="0" rtlCol="0" anchor="t">
            <a:spAutoFit/>
          </a:bodyPr>
          <a:lstStyle/>
          <a:p>
            <a:pPr marL="0" marR="0" lvl="0" indent="0" algn="l" defTabSz="914400" rtl="0" eaLnBrk="1" fontAlgn="auto" latinLnBrk="0" hangingPunct="1">
              <a:lnSpc>
                <a:spcPts val="13999"/>
              </a:lnSpc>
              <a:spcBef>
                <a:spcPct val="0"/>
              </a:spcBef>
              <a:spcAft>
                <a:spcPts val="0"/>
              </a:spcAft>
              <a:buClrTx/>
              <a:buSzTx/>
              <a:buFontTx/>
              <a:buNone/>
              <a:tabLst/>
              <a:defRPr/>
            </a:pPr>
            <a:r>
              <a:rPr kumimoji="0" lang="en-US" sz="17300" b="0" i="0" u="none" strike="noStrike" kern="1200" cap="none" spc="0" normalizeH="0" baseline="0" noProof="0" dirty="0">
                <a:ln>
                  <a:noFill/>
                </a:ln>
                <a:solidFill>
                  <a:srgbClr val="231F20"/>
                </a:solidFill>
                <a:effectLst/>
                <a:uLnTx/>
                <a:uFillTx/>
                <a:latin typeface="Bebas Neue"/>
                <a:ea typeface="Bebas Neue"/>
                <a:cs typeface="Bebas Neue"/>
                <a:sym typeface="Bebas Neue"/>
              </a:rPr>
              <a:t>?</a:t>
            </a:r>
          </a:p>
        </p:txBody>
      </p:sp>
      <p:grpSp>
        <p:nvGrpSpPr>
          <p:cNvPr id="2" name="Group 1">
            <a:extLst>
              <a:ext uri="{FF2B5EF4-FFF2-40B4-BE49-F238E27FC236}">
                <a16:creationId xmlns:a16="http://schemas.microsoft.com/office/drawing/2014/main" id="{025667FF-C096-C676-EEF8-214BC3E9711E}"/>
              </a:ext>
            </a:extLst>
          </p:cNvPr>
          <p:cNvGrpSpPr/>
          <p:nvPr/>
        </p:nvGrpSpPr>
        <p:grpSpPr>
          <a:xfrm>
            <a:off x="14352471" y="2251137"/>
            <a:ext cx="3520632" cy="7660114"/>
            <a:chOff x="0" y="114300"/>
            <a:chExt cx="2018030" cy="4391025"/>
          </a:xfrm>
        </p:grpSpPr>
        <p:pic>
          <p:nvPicPr>
            <p:cNvPr id="3" name="Afbeelding 3">
              <a:extLst>
                <a:ext uri="{FF2B5EF4-FFF2-40B4-BE49-F238E27FC236}">
                  <a16:creationId xmlns:a16="http://schemas.microsoft.com/office/drawing/2014/main" id="{8F65347B-53E7-4C28-3EBB-57BE3A9BEFBC}"/>
                </a:ext>
              </a:extLst>
            </p:cNvPr>
            <p:cNvPicPr>
              <a:picLocks noChangeAspect="1"/>
            </p:cNvPicPr>
            <p:nvPr/>
          </p:nvPicPr>
          <p:blipFill rotWithShape="1">
            <a:blip r:embed="rId3">
              <a:extLst>
                <a:ext uri="{28A0092B-C50C-407E-A947-70E740481C1C}">
                  <a14:useLocalDpi xmlns:a14="http://schemas.microsoft.com/office/drawing/2010/main" val="0"/>
                </a:ext>
              </a:extLst>
            </a:blip>
            <a:srcRect l="9917" t="10086" r="68098" b="21265"/>
            <a:stretch/>
          </p:blipFill>
          <p:spPr bwMode="auto">
            <a:xfrm>
              <a:off x="0" y="114300"/>
              <a:ext cx="2018030" cy="4391025"/>
            </a:xfrm>
            <a:prstGeom prst="rect">
              <a:avLst/>
            </a:prstGeom>
            <a:noFill/>
          </p:spPr>
        </p:pic>
        <p:pic>
          <p:nvPicPr>
            <p:cNvPr id="4" name="Picture 3">
              <a:extLst>
                <a:ext uri="{FF2B5EF4-FFF2-40B4-BE49-F238E27FC236}">
                  <a16:creationId xmlns:a16="http://schemas.microsoft.com/office/drawing/2014/main" id="{70C57686-ED61-E6F9-9F0C-0E06F19E731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025" y="476250"/>
              <a:ext cx="492760" cy="492760"/>
            </a:xfrm>
            <a:prstGeom prst="rect">
              <a:avLst/>
            </a:prstGeom>
            <a:noFill/>
            <a:ln>
              <a:noFill/>
            </a:ln>
          </p:spPr>
        </p:pic>
        <p:grpSp>
          <p:nvGrpSpPr>
            <p:cNvPr id="5" name="Group 4">
              <a:extLst>
                <a:ext uri="{FF2B5EF4-FFF2-40B4-BE49-F238E27FC236}">
                  <a16:creationId xmlns:a16="http://schemas.microsoft.com/office/drawing/2014/main" id="{368FC56D-502D-1306-5392-B7D38299A112}"/>
                </a:ext>
              </a:extLst>
            </p:cNvPr>
            <p:cNvGrpSpPr/>
            <p:nvPr/>
          </p:nvGrpSpPr>
          <p:grpSpPr>
            <a:xfrm>
              <a:off x="571500" y="981075"/>
              <a:ext cx="458470" cy="532765"/>
              <a:chOff x="0" y="0"/>
              <a:chExt cx="344805" cy="401057"/>
            </a:xfrm>
          </p:grpSpPr>
          <p:sp>
            <p:nvSpPr>
              <p:cNvPr id="8" name="Rectangle 7">
                <a:extLst>
                  <a:ext uri="{FF2B5EF4-FFF2-40B4-BE49-F238E27FC236}">
                    <a16:creationId xmlns:a16="http://schemas.microsoft.com/office/drawing/2014/main" id="{426ECAE2-7C46-CF21-AD4B-456B912594E3}"/>
                  </a:ext>
                </a:extLst>
              </p:cNvPr>
              <p:cNvSpPr/>
              <p:nvPr/>
            </p:nvSpPr>
            <p:spPr>
              <a:xfrm>
                <a:off x="8626" y="0"/>
                <a:ext cx="327336" cy="4010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L"/>
              </a:p>
            </p:txBody>
          </p:sp>
          <p:pic>
            <p:nvPicPr>
              <p:cNvPr id="9" name="Picture 8" descr="Wortel">
                <a:extLst>
                  <a:ext uri="{FF2B5EF4-FFF2-40B4-BE49-F238E27FC236}">
                    <a16:creationId xmlns:a16="http://schemas.microsoft.com/office/drawing/2014/main" id="{E3BAA84C-51B3-9239-5501-FA4BBD3B9B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8627"/>
                <a:ext cx="344805" cy="392430"/>
              </a:xfrm>
              <a:prstGeom prst="rect">
                <a:avLst/>
              </a:prstGeom>
              <a:noFill/>
              <a:ln>
                <a:noFill/>
              </a:ln>
            </p:spPr>
          </p:pic>
        </p:grpSp>
        <p:pic>
          <p:nvPicPr>
            <p:cNvPr id="6" name="Picture 5" descr="Druiven - Veggipedia">
              <a:extLst>
                <a:ext uri="{FF2B5EF4-FFF2-40B4-BE49-F238E27FC236}">
                  <a16:creationId xmlns:a16="http://schemas.microsoft.com/office/drawing/2014/main" id="{1775710D-FBDC-873C-527B-75EAC7EF963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0125" y="552450"/>
              <a:ext cx="433705" cy="396875"/>
            </a:xfrm>
            <a:prstGeom prst="rect">
              <a:avLst/>
            </a:prstGeom>
            <a:noFill/>
            <a:ln>
              <a:noFill/>
            </a:ln>
          </p:spPr>
        </p:pic>
        <p:pic>
          <p:nvPicPr>
            <p:cNvPr id="7" name="Picture 6" descr="Plakjes komkommer geïsoleerd op een witte achtergrond. | Premium Foto">
              <a:extLst>
                <a:ext uri="{FF2B5EF4-FFF2-40B4-BE49-F238E27FC236}">
                  <a16:creationId xmlns:a16="http://schemas.microsoft.com/office/drawing/2014/main" id="{59AA40DC-FDC6-14CC-8F08-3435989D4D6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0125" y="1057275"/>
              <a:ext cx="430530" cy="399415"/>
            </a:xfrm>
            <a:prstGeom prst="rect">
              <a:avLst/>
            </a:prstGeom>
            <a:noFill/>
            <a:ln>
              <a:noFill/>
            </a:ln>
          </p:spPr>
        </p:pic>
      </p:grpSp>
      <p:sp>
        <p:nvSpPr>
          <p:cNvPr id="10" name="TextBox 22">
            <a:extLst>
              <a:ext uri="{FF2B5EF4-FFF2-40B4-BE49-F238E27FC236}">
                <a16:creationId xmlns:a16="http://schemas.microsoft.com/office/drawing/2014/main" id="{AF38F987-E0A9-106B-848C-B39993D1D88A}"/>
              </a:ext>
            </a:extLst>
          </p:cNvPr>
          <p:cNvSpPr txBox="1"/>
          <p:nvPr/>
        </p:nvSpPr>
        <p:spPr>
          <a:xfrm>
            <a:off x="15384382" y="2772843"/>
            <a:ext cx="1425792" cy="1231106"/>
          </a:xfrm>
          <a:prstGeom prst="rect">
            <a:avLst/>
          </a:prstGeom>
          <a:solidFill>
            <a:schemeClr val="bg1"/>
          </a:solidFill>
        </p:spPr>
        <p:txBody>
          <a:bodyPr wrap="square" lIns="0" tIns="0" rIns="0" bIns="0" rtlCol="0" anchor="t">
            <a:spAutoFit/>
          </a:bodyPr>
          <a:lstStyle/>
          <a:p>
            <a:pPr marL="0" marR="0" lvl="0" indent="0" algn="ctr" defTabSz="914400" rtl="0" eaLnBrk="1" fontAlgn="auto" latinLnBrk="0" hangingPunct="1">
              <a:spcBef>
                <a:spcPct val="0"/>
              </a:spcBef>
              <a:spcAft>
                <a:spcPts val="0"/>
              </a:spcAft>
              <a:buClrTx/>
              <a:buSzTx/>
              <a:buFontTx/>
              <a:buNone/>
              <a:tabLst/>
              <a:defRPr/>
            </a:pPr>
            <a:r>
              <a:rPr kumimoji="0" lang="en-US" sz="8000" b="0" i="0" u="none" strike="noStrike" kern="1200" cap="none" spc="0" normalizeH="0" baseline="0" noProof="0" dirty="0">
                <a:ln>
                  <a:noFill/>
                </a:ln>
                <a:solidFill>
                  <a:srgbClr val="231F20"/>
                </a:solidFill>
                <a:effectLst/>
                <a:uLnTx/>
                <a:uFillTx/>
                <a:latin typeface="Bebas Neue"/>
                <a:ea typeface="Bebas Neue"/>
                <a:cs typeface="Bebas Neue"/>
                <a:sym typeface="Bebas Neue"/>
              </a:rPr>
              <a:t>?  ?</a:t>
            </a:r>
          </a:p>
        </p:txBody>
      </p:sp>
      <p:sp>
        <p:nvSpPr>
          <p:cNvPr id="11" name="TextBox 22">
            <a:extLst>
              <a:ext uri="{FF2B5EF4-FFF2-40B4-BE49-F238E27FC236}">
                <a16:creationId xmlns:a16="http://schemas.microsoft.com/office/drawing/2014/main" id="{CBE48F95-DD2C-6907-4332-141C3CEBFBAE}"/>
              </a:ext>
            </a:extLst>
          </p:cNvPr>
          <p:cNvSpPr txBox="1"/>
          <p:nvPr/>
        </p:nvSpPr>
        <p:spPr>
          <a:xfrm>
            <a:off x="15401861" y="3744497"/>
            <a:ext cx="1425792" cy="1231106"/>
          </a:xfrm>
          <a:prstGeom prst="rect">
            <a:avLst/>
          </a:prstGeom>
          <a:solidFill>
            <a:schemeClr val="bg1"/>
          </a:solidFill>
        </p:spPr>
        <p:txBody>
          <a:bodyPr wrap="square" lIns="0" tIns="0" rIns="0" bIns="0" rtlCol="0" anchor="t">
            <a:spAutoFit/>
          </a:bodyPr>
          <a:lstStyle/>
          <a:p>
            <a:pPr marL="0" marR="0" lvl="0" indent="0" algn="ctr" defTabSz="914400" rtl="0" eaLnBrk="1" fontAlgn="auto" latinLnBrk="0" hangingPunct="1">
              <a:spcBef>
                <a:spcPct val="0"/>
              </a:spcBef>
              <a:spcAft>
                <a:spcPts val="0"/>
              </a:spcAft>
              <a:buClrTx/>
              <a:buSzTx/>
              <a:buFontTx/>
              <a:buNone/>
              <a:tabLst/>
              <a:defRPr/>
            </a:pPr>
            <a:r>
              <a:rPr kumimoji="0" lang="en-US" sz="8000" b="0" i="0" u="none" strike="noStrike" kern="1200" cap="none" spc="0" normalizeH="0" baseline="0" noProof="0" dirty="0">
                <a:ln>
                  <a:noFill/>
                </a:ln>
                <a:solidFill>
                  <a:srgbClr val="231F20"/>
                </a:solidFill>
                <a:effectLst/>
                <a:uLnTx/>
                <a:uFillTx/>
                <a:latin typeface="Bebas Neue"/>
                <a:ea typeface="Bebas Neue"/>
                <a:cs typeface="Bebas Neue"/>
                <a:sym typeface="Bebas Neue"/>
              </a:rPr>
              <a:t>?  ?</a:t>
            </a:r>
          </a:p>
        </p:txBody>
      </p:sp>
    </p:spTree>
    <p:extLst>
      <p:ext uri="{BB962C8B-B14F-4D97-AF65-F5344CB8AC3E}">
        <p14:creationId xmlns:p14="http://schemas.microsoft.com/office/powerpoint/2010/main" val="831741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D047"/>
        </a:solidFill>
        <a:effectLst/>
      </p:bgPr>
    </p:bg>
    <p:spTree>
      <p:nvGrpSpPr>
        <p:cNvPr id="1" name=""/>
        <p:cNvGrpSpPr/>
        <p:nvPr/>
      </p:nvGrpSpPr>
      <p:grpSpPr>
        <a:xfrm>
          <a:off x="0" y="0"/>
          <a:ext cx="0" cy="0"/>
          <a:chOff x="0" y="0"/>
          <a:chExt cx="0" cy="0"/>
        </a:xfrm>
      </p:grpSpPr>
      <p:grpSp>
        <p:nvGrpSpPr>
          <p:cNvPr id="13" name="Group 26">
            <a:extLst>
              <a:ext uri="{FF2B5EF4-FFF2-40B4-BE49-F238E27FC236}">
                <a16:creationId xmlns:a16="http://schemas.microsoft.com/office/drawing/2014/main" id="{124B28D6-4165-FEEA-44C3-4E91DAD7E0DD}"/>
              </a:ext>
            </a:extLst>
          </p:cNvPr>
          <p:cNvGrpSpPr/>
          <p:nvPr/>
        </p:nvGrpSpPr>
        <p:grpSpPr>
          <a:xfrm>
            <a:off x="-1706354" y="728629"/>
            <a:ext cx="20176041" cy="2044214"/>
            <a:chOff x="0" y="0"/>
            <a:chExt cx="5313854" cy="538394"/>
          </a:xfrm>
        </p:grpSpPr>
        <p:sp>
          <p:nvSpPr>
            <p:cNvPr id="14" name="Freeform 27">
              <a:extLst>
                <a:ext uri="{FF2B5EF4-FFF2-40B4-BE49-F238E27FC236}">
                  <a16:creationId xmlns:a16="http://schemas.microsoft.com/office/drawing/2014/main" id="{8465FF71-3ADE-73F9-80D3-9584F959EA2F}"/>
                </a:ext>
              </a:extLst>
            </p:cNvPr>
            <p:cNvSpPr/>
            <p:nvPr/>
          </p:nvSpPr>
          <p:spPr>
            <a:xfrm>
              <a:off x="0" y="0"/>
              <a:ext cx="5313854" cy="538394"/>
            </a:xfrm>
            <a:custGeom>
              <a:avLst/>
              <a:gdLst/>
              <a:ahLst/>
              <a:cxnLst/>
              <a:rect l="l" t="t" r="r" b="b"/>
              <a:pathLst>
                <a:path w="5313854" h="538394">
                  <a:moveTo>
                    <a:pt x="0" y="0"/>
                  </a:moveTo>
                  <a:lnTo>
                    <a:pt x="5313854" y="0"/>
                  </a:lnTo>
                  <a:lnTo>
                    <a:pt x="5313854" y="538394"/>
                  </a:lnTo>
                  <a:lnTo>
                    <a:pt x="0" y="538394"/>
                  </a:lnTo>
                  <a:close/>
                </a:path>
              </a:pathLst>
            </a:custGeom>
            <a:solidFill>
              <a:srgbClr val="FFFFFF"/>
            </a:solidFill>
          </p:spPr>
          <p:txBody>
            <a:bodyPr/>
            <a:lstStyle/>
            <a:p>
              <a:endParaRPr lang="en-NL"/>
            </a:p>
          </p:txBody>
        </p:sp>
        <p:sp>
          <p:nvSpPr>
            <p:cNvPr id="15" name="TextBox 28">
              <a:extLst>
                <a:ext uri="{FF2B5EF4-FFF2-40B4-BE49-F238E27FC236}">
                  <a16:creationId xmlns:a16="http://schemas.microsoft.com/office/drawing/2014/main" id="{EC5EFB40-F336-0CD1-C2F3-676E301220F2}"/>
                </a:ext>
              </a:extLst>
            </p:cNvPr>
            <p:cNvSpPr txBox="1"/>
            <p:nvPr/>
          </p:nvSpPr>
          <p:spPr>
            <a:xfrm>
              <a:off x="0" y="-38100"/>
              <a:ext cx="5313854" cy="576494"/>
            </a:xfrm>
            <a:prstGeom prst="rect">
              <a:avLst/>
            </a:prstGeom>
          </p:spPr>
          <p:txBody>
            <a:bodyPr lIns="50800" tIns="50800" rIns="50800" bIns="50800" rtlCol="0" anchor="ctr"/>
            <a:lstStyle/>
            <a:p>
              <a:pPr algn="ctr">
                <a:lnSpc>
                  <a:spcPts val="2474"/>
                </a:lnSpc>
              </a:pPr>
              <a:endParaRPr/>
            </a:p>
          </p:txBody>
        </p:sp>
      </p:grpSp>
      <p:sp>
        <p:nvSpPr>
          <p:cNvPr id="16" name="TextBox 29">
            <a:extLst>
              <a:ext uri="{FF2B5EF4-FFF2-40B4-BE49-F238E27FC236}">
                <a16:creationId xmlns:a16="http://schemas.microsoft.com/office/drawing/2014/main" id="{EDE22D21-BF80-7965-7BD2-FF4EEFEC5DE0}"/>
              </a:ext>
            </a:extLst>
          </p:cNvPr>
          <p:cNvSpPr txBox="1"/>
          <p:nvPr/>
        </p:nvSpPr>
        <p:spPr>
          <a:xfrm>
            <a:off x="2181161" y="130074"/>
            <a:ext cx="13220700" cy="2289216"/>
          </a:xfrm>
          <a:prstGeom prst="rect">
            <a:avLst/>
          </a:prstGeom>
        </p:spPr>
        <p:txBody>
          <a:bodyPr wrap="square" lIns="0" tIns="0" rIns="0" bIns="0" rtlCol="0" anchor="t">
            <a:spAutoFit/>
          </a:bodyPr>
          <a:lstStyle/>
          <a:p>
            <a:pPr algn="ctr">
              <a:lnSpc>
                <a:spcPts val="21337"/>
              </a:lnSpc>
              <a:spcBef>
                <a:spcPct val="0"/>
              </a:spcBef>
            </a:pPr>
            <a:r>
              <a:rPr lang="en-US" sz="8800" dirty="0" err="1">
                <a:solidFill>
                  <a:srgbClr val="231F20"/>
                </a:solidFill>
                <a:latin typeface="Bebas Neue Cyrillic"/>
                <a:ea typeface="Bebas Neue Cyrillic"/>
                <a:cs typeface="Bebas Neue Cyrillic"/>
                <a:sym typeface="Bebas Neue Cyrillic"/>
              </a:rPr>
              <a:t>Eetbare</a:t>
            </a:r>
            <a:r>
              <a:rPr lang="en-US" sz="8800" dirty="0">
                <a:solidFill>
                  <a:srgbClr val="231F20"/>
                </a:solidFill>
                <a:latin typeface="Bebas Neue Cyrillic"/>
                <a:ea typeface="Bebas Neue Cyrillic"/>
                <a:cs typeface="Bebas Neue Cyrillic"/>
                <a:sym typeface="Bebas Neue Cyrillic"/>
              </a:rPr>
              <a:t> DNA-</a:t>
            </a:r>
            <a:r>
              <a:rPr lang="en-US" sz="8800" dirty="0" err="1">
                <a:solidFill>
                  <a:srgbClr val="231F20"/>
                </a:solidFill>
                <a:latin typeface="Bebas Neue Cyrillic"/>
                <a:ea typeface="Bebas Neue Cyrillic"/>
                <a:cs typeface="Bebas Neue Cyrillic"/>
                <a:sym typeface="Bebas Neue Cyrillic"/>
              </a:rPr>
              <a:t>streng</a:t>
            </a:r>
            <a:r>
              <a:rPr lang="en-US" sz="8800" dirty="0">
                <a:solidFill>
                  <a:srgbClr val="231F20"/>
                </a:solidFill>
                <a:latin typeface="Bebas Neue Cyrillic"/>
                <a:ea typeface="Bebas Neue Cyrillic"/>
                <a:cs typeface="Bebas Neue Cyrillic"/>
                <a:sym typeface="Bebas Neue Cyrillic"/>
              </a:rPr>
              <a:t> </a:t>
            </a:r>
            <a:r>
              <a:rPr lang="en-US" sz="8800" dirty="0" err="1">
                <a:solidFill>
                  <a:srgbClr val="231F20"/>
                </a:solidFill>
                <a:latin typeface="Bebas Neue Cyrillic"/>
                <a:ea typeface="Bebas Neue Cyrillic"/>
                <a:cs typeface="Bebas Neue Cyrillic"/>
                <a:sym typeface="Bebas Neue Cyrillic"/>
              </a:rPr>
              <a:t>bouwen</a:t>
            </a:r>
            <a:endParaRPr lang="en-US" sz="8800" dirty="0">
              <a:solidFill>
                <a:srgbClr val="231F20"/>
              </a:solidFill>
              <a:latin typeface="Bebas Neue Cyrillic"/>
              <a:ea typeface="Bebas Neue Cyrillic"/>
              <a:cs typeface="Bebas Neue Cyrillic"/>
              <a:sym typeface="Bebas Neue Cyrillic"/>
            </a:endParaRPr>
          </a:p>
        </p:txBody>
      </p:sp>
      <p:grpSp>
        <p:nvGrpSpPr>
          <p:cNvPr id="52" name="Group 2">
            <a:extLst>
              <a:ext uri="{FF2B5EF4-FFF2-40B4-BE49-F238E27FC236}">
                <a16:creationId xmlns:a16="http://schemas.microsoft.com/office/drawing/2014/main" id="{49AD1241-EBB6-CE1E-AF08-A473F5DD8936}"/>
              </a:ext>
            </a:extLst>
          </p:cNvPr>
          <p:cNvGrpSpPr/>
          <p:nvPr/>
        </p:nvGrpSpPr>
        <p:grpSpPr>
          <a:xfrm>
            <a:off x="867147" y="3127404"/>
            <a:ext cx="5071007" cy="3163754"/>
            <a:chOff x="0" y="0"/>
            <a:chExt cx="1928781" cy="833252"/>
          </a:xfrm>
        </p:grpSpPr>
        <p:sp>
          <p:nvSpPr>
            <p:cNvPr id="53" name="Freeform 3">
              <a:extLst>
                <a:ext uri="{FF2B5EF4-FFF2-40B4-BE49-F238E27FC236}">
                  <a16:creationId xmlns:a16="http://schemas.microsoft.com/office/drawing/2014/main" id="{4E92523E-CC66-E6EA-AC44-C0926DF1E5D1}"/>
                </a:ext>
              </a:extLst>
            </p:cNvPr>
            <p:cNvSpPr/>
            <p:nvPr/>
          </p:nvSpPr>
          <p:spPr>
            <a:xfrm>
              <a:off x="0" y="0"/>
              <a:ext cx="1928781" cy="833252"/>
            </a:xfrm>
            <a:custGeom>
              <a:avLst/>
              <a:gdLst/>
              <a:ahLst/>
              <a:cxnLst/>
              <a:rect l="l" t="t" r="r" b="b"/>
              <a:pathLst>
                <a:path w="1928781" h="833252">
                  <a:moveTo>
                    <a:pt x="53915" y="0"/>
                  </a:moveTo>
                  <a:lnTo>
                    <a:pt x="1874866" y="0"/>
                  </a:lnTo>
                  <a:cubicBezTo>
                    <a:pt x="1889165" y="0"/>
                    <a:pt x="1902879" y="5680"/>
                    <a:pt x="1912990" y="15791"/>
                  </a:cubicBezTo>
                  <a:cubicBezTo>
                    <a:pt x="1923101" y="25902"/>
                    <a:pt x="1928781" y="39616"/>
                    <a:pt x="1928781" y="53915"/>
                  </a:cubicBezTo>
                  <a:lnTo>
                    <a:pt x="1928781" y="779337"/>
                  </a:lnTo>
                  <a:cubicBezTo>
                    <a:pt x="1928781" y="809114"/>
                    <a:pt x="1904642" y="833252"/>
                    <a:pt x="1874866" y="833252"/>
                  </a:cubicBezTo>
                  <a:lnTo>
                    <a:pt x="53915" y="833252"/>
                  </a:lnTo>
                  <a:cubicBezTo>
                    <a:pt x="24139" y="833252"/>
                    <a:pt x="0" y="809114"/>
                    <a:pt x="0" y="779337"/>
                  </a:cubicBezTo>
                  <a:lnTo>
                    <a:pt x="0" y="53915"/>
                  </a:lnTo>
                  <a:cubicBezTo>
                    <a:pt x="0" y="24139"/>
                    <a:pt x="24139" y="0"/>
                    <a:pt x="53915" y="0"/>
                  </a:cubicBezTo>
                  <a:close/>
                </a:path>
              </a:pathLst>
            </a:custGeom>
            <a:solidFill>
              <a:srgbClr val="FFFFFF">
                <a:alpha val="71765"/>
              </a:srgbClr>
            </a:solidFill>
          </p:spPr>
          <p:txBody>
            <a:bodyPr/>
            <a:lstStyle/>
            <a:p>
              <a:endParaRPr lang="en-NL"/>
            </a:p>
          </p:txBody>
        </p:sp>
        <p:sp>
          <p:nvSpPr>
            <p:cNvPr id="54" name="TextBox 4">
              <a:extLst>
                <a:ext uri="{FF2B5EF4-FFF2-40B4-BE49-F238E27FC236}">
                  <a16:creationId xmlns:a16="http://schemas.microsoft.com/office/drawing/2014/main" id="{7F3D3C0A-40CE-3DD7-61C0-F38D0188FA82}"/>
                </a:ext>
              </a:extLst>
            </p:cNvPr>
            <p:cNvSpPr txBox="1"/>
            <p:nvPr/>
          </p:nvSpPr>
          <p:spPr>
            <a:xfrm>
              <a:off x="0" y="-38100"/>
              <a:ext cx="1928781" cy="871352"/>
            </a:xfrm>
            <a:prstGeom prst="rect">
              <a:avLst/>
            </a:prstGeom>
          </p:spPr>
          <p:txBody>
            <a:bodyPr lIns="50800" tIns="50800" rIns="50800" bIns="50800" rtlCol="0" anchor="ctr"/>
            <a:lstStyle/>
            <a:p>
              <a:pPr algn="ctr">
                <a:lnSpc>
                  <a:spcPts val="2474"/>
                </a:lnSpc>
              </a:pPr>
              <a:endParaRPr/>
            </a:p>
          </p:txBody>
        </p:sp>
      </p:grpSp>
      <p:grpSp>
        <p:nvGrpSpPr>
          <p:cNvPr id="55" name="Group 5">
            <a:extLst>
              <a:ext uri="{FF2B5EF4-FFF2-40B4-BE49-F238E27FC236}">
                <a16:creationId xmlns:a16="http://schemas.microsoft.com/office/drawing/2014/main" id="{9CA918A4-6D0C-C3B4-8985-F434900662BE}"/>
              </a:ext>
            </a:extLst>
          </p:cNvPr>
          <p:cNvGrpSpPr/>
          <p:nvPr/>
        </p:nvGrpSpPr>
        <p:grpSpPr>
          <a:xfrm>
            <a:off x="6256008" y="3127404"/>
            <a:ext cx="5071007" cy="3163754"/>
            <a:chOff x="0" y="0"/>
            <a:chExt cx="1928781" cy="833252"/>
          </a:xfrm>
        </p:grpSpPr>
        <p:sp>
          <p:nvSpPr>
            <p:cNvPr id="56" name="Freeform 6">
              <a:extLst>
                <a:ext uri="{FF2B5EF4-FFF2-40B4-BE49-F238E27FC236}">
                  <a16:creationId xmlns:a16="http://schemas.microsoft.com/office/drawing/2014/main" id="{823229F5-DB28-6381-4D20-5E87E3010137}"/>
                </a:ext>
              </a:extLst>
            </p:cNvPr>
            <p:cNvSpPr/>
            <p:nvPr/>
          </p:nvSpPr>
          <p:spPr>
            <a:xfrm>
              <a:off x="0" y="0"/>
              <a:ext cx="1928781" cy="833252"/>
            </a:xfrm>
            <a:custGeom>
              <a:avLst/>
              <a:gdLst/>
              <a:ahLst/>
              <a:cxnLst/>
              <a:rect l="l" t="t" r="r" b="b"/>
              <a:pathLst>
                <a:path w="1928781" h="833252">
                  <a:moveTo>
                    <a:pt x="53915" y="0"/>
                  </a:moveTo>
                  <a:lnTo>
                    <a:pt x="1874866" y="0"/>
                  </a:lnTo>
                  <a:cubicBezTo>
                    <a:pt x="1889165" y="0"/>
                    <a:pt x="1902879" y="5680"/>
                    <a:pt x="1912990" y="15791"/>
                  </a:cubicBezTo>
                  <a:cubicBezTo>
                    <a:pt x="1923101" y="25902"/>
                    <a:pt x="1928781" y="39616"/>
                    <a:pt x="1928781" y="53915"/>
                  </a:cubicBezTo>
                  <a:lnTo>
                    <a:pt x="1928781" y="779337"/>
                  </a:lnTo>
                  <a:cubicBezTo>
                    <a:pt x="1928781" y="809114"/>
                    <a:pt x="1904642" y="833252"/>
                    <a:pt x="1874866" y="833252"/>
                  </a:cubicBezTo>
                  <a:lnTo>
                    <a:pt x="53915" y="833252"/>
                  </a:lnTo>
                  <a:cubicBezTo>
                    <a:pt x="24139" y="833252"/>
                    <a:pt x="0" y="809114"/>
                    <a:pt x="0" y="779337"/>
                  </a:cubicBezTo>
                  <a:lnTo>
                    <a:pt x="0" y="53915"/>
                  </a:lnTo>
                  <a:cubicBezTo>
                    <a:pt x="0" y="24139"/>
                    <a:pt x="24139" y="0"/>
                    <a:pt x="53915" y="0"/>
                  </a:cubicBezTo>
                  <a:close/>
                </a:path>
              </a:pathLst>
            </a:custGeom>
            <a:solidFill>
              <a:srgbClr val="FFFFFF">
                <a:alpha val="71765"/>
              </a:srgbClr>
            </a:solidFill>
          </p:spPr>
          <p:txBody>
            <a:bodyPr/>
            <a:lstStyle/>
            <a:p>
              <a:endParaRPr lang="en-NL"/>
            </a:p>
          </p:txBody>
        </p:sp>
        <p:sp>
          <p:nvSpPr>
            <p:cNvPr id="57" name="TextBox 7">
              <a:extLst>
                <a:ext uri="{FF2B5EF4-FFF2-40B4-BE49-F238E27FC236}">
                  <a16:creationId xmlns:a16="http://schemas.microsoft.com/office/drawing/2014/main" id="{09A7AE99-233C-D660-92C4-BE8FD2018C1C}"/>
                </a:ext>
              </a:extLst>
            </p:cNvPr>
            <p:cNvSpPr txBox="1"/>
            <p:nvPr/>
          </p:nvSpPr>
          <p:spPr>
            <a:xfrm>
              <a:off x="0" y="-38100"/>
              <a:ext cx="1928781" cy="871352"/>
            </a:xfrm>
            <a:prstGeom prst="rect">
              <a:avLst/>
            </a:prstGeom>
          </p:spPr>
          <p:txBody>
            <a:bodyPr lIns="50800" tIns="50800" rIns="50800" bIns="50800" rtlCol="0" anchor="ctr"/>
            <a:lstStyle/>
            <a:p>
              <a:pPr algn="ctr">
                <a:lnSpc>
                  <a:spcPts val="2474"/>
                </a:lnSpc>
              </a:pPr>
              <a:endParaRPr/>
            </a:p>
          </p:txBody>
        </p:sp>
      </p:grpSp>
      <p:grpSp>
        <p:nvGrpSpPr>
          <p:cNvPr id="58" name="Group 13">
            <a:extLst>
              <a:ext uri="{FF2B5EF4-FFF2-40B4-BE49-F238E27FC236}">
                <a16:creationId xmlns:a16="http://schemas.microsoft.com/office/drawing/2014/main" id="{FF3945D3-7747-6145-01BE-F25DDE1FA380}"/>
              </a:ext>
            </a:extLst>
          </p:cNvPr>
          <p:cNvGrpSpPr/>
          <p:nvPr/>
        </p:nvGrpSpPr>
        <p:grpSpPr>
          <a:xfrm>
            <a:off x="6256008" y="6507224"/>
            <a:ext cx="5071007" cy="3163754"/>
            <a:chOff x="0" y="0"/>
            <a:chExt cx="1928781" cy="833252"/>
          </a:xfrm>
        </p:grpSpPr>
        <p:sp>
          <p:nvSpPr>
            <p:cNvPr id="59" name="Freeform 14">
              <a:extLst>
                <a:ext uri="{FF2B5EF4-FFF2-40B4-BE49-F238E27FC236}">
                  <a16:creationId xmlns:a16="http://schemas.microsoft.com/office/drawing/2014/main" id="{BC0B94E2-A3ED-843F-A177-CF92DCEA1DD2}"/>
                </a:ext>
              </a:extLst>
            </p:cNvPr>
            <p:cNvSpPr/>
            <p:nvPr/>
          </p:nvSpPr>
          <p:spPr>
            <a:xfrm>
              <a:off x="0" y="0"/>
              <a:ext cx="1928781" cy="833252"/>
            </a:xfrm>
            <a:custGeom>
              <a:avLst/>
              <a:gdLst/>
              <a:ahLst/>
              <a:cxnLst/>
              <a:rect l="l" t="t" r="r" b="b"/>
              <a:pathLst>
                <a:path w="1928781" h="833252">
                  <a:moveTo>
                    <a:pt x="53915" y="0"/>
                  </a:moveTo>
                  <a:lnTo>
                    <a:pt x="1874866" y="0"/>
                  </a:lnTo>
                  <a:cubicBezTo>
                    <a:pt x="1889165" y="0"/>
                    <a:pt x="1902879" y="5680"/>
                    <a:pt x="1912990" y="15791"/>
                  </a:cubicBezTo>
                  <a:cubicBezTo>
                    <a:pt x="1923101" y="25902"/>
                    <a:pt x="1928781" y="39616"/>
                    <a:pt x="1928781" y="53915"/>
                  </a:cubicBezTo>
                  <a:lnTo>
                    <a:pt x="1928781" y="779337"/>
                  </a:lnTo>
                  <a:cubicBezTo>
                    <a:pt x="1928781" y="809114"/>
                    <a:pt x="1904642" y="833252"/>
                    <a:pt x="1874866" y="833252"/>
                  </a:cubicBezTo>
                  <a:lnTo>
                    <a:pt x="53915" y="833252"/>
                  </a:lnTo>
                  <a:cubicBezTo>
                    <a:pt x="24139" y="833252"/>
                    <a:pt x="0" y="809114"/>
                    <a:pt x="0" y="779337"/>
                  </a:cubicBezTo>
                  <a:lnTo>
                    <a:pt x="0" y="53915"/>
                  </a:lnTo>
                  <a:cubicBezTo>
                    <a:pt x="0" y="24139"/>
                    <a:pt x="24139" y="0"/>
                    <a:pt x="53915" y="0"/>
                  </a:cubicBezTo>
                  <a:close/>
                </a:path>
              </a:pathLst>
            </a:custGeom>
            <a:solidFill>
              <a:srgbClr val="FFFFFF">
                <a:alpha val="71765"/>
              </a:srgbClr>
            </a:solidFill>
          </p:spPr>
          <p:txBody>
            <a:bodyPr/>
            <a:lstStyle/>
            <a:p>
              <a:endParaRPr lang="en-NL"/>
            </a:p>
          </p:txBody>
        </p:sp>
        <p:sp>
          <p:nvSpPr>
            <p:cNvPr id="60" name="TextBox 15">
              <a:extLst>
                <a:ext uri="{FF2B5EF4-FFF2-40B4-BE49-F238E27FC236}">
                  <a16:creationId xmlns:a16="http://schemas.microsoft.com/office/drawing/2014/main" id="{1EA76D9F-1E33-3315-833F-68EEAF7012B3}"/>
                </a:ext>
              </a:extLst>
            </p:cNvPr>
            <p:cNvSpPr txBox="1"/>
            <p:nvPr/>
          </p:nvSpPr>
          <p:spPr>
            <a:xfrm>
              <a:off x="0" y="-38100"/>
              <a:ext cx="1928781" cy="871352"/>
            </a:xfrm>
            <a:prstGeom prst="rect">
              <a:avLst/>
            </a:prstGeom>
          </p:spPr>
          <p:txBody>
            <a:bodyPr lIns="50800" tIns="50800" rIns="50800" bIns="50800" rtlCol="0" anchor="ctr"/>
            <a:lstStyle/>
            <a:p>
              <a:pPr algn="ctr">
                <a:lnSpc>
                  <a:spcPts val="2474"/>
                </a:lnSpc>
              </a:pPr>
              <a:endParaRPr/>
            </a:p>
          </p:txBody>
        </p:sp>
      </p:grpSp>
      <p:grpSp>
        <p:nvGrpSpPr>
          <p:cNvPr id="61" name="Group 17">
            <a:extLst>
              <a:ext uri="{FF2B5EF4-FFF2-40B4-BE49-F238E27FC236}">
                <a16:creationId xmlns:a16="http://schemas.microsoft.com/office/drawing/2014/main" id="{BBB87E46-0E03-AFDF-C837-711252D2DF8E}"/>
              </a:ext>
            </a:extLst>
          </p:cNvPr>
          <p:cNvGrpSpPr/>
          <p:nvPr/>
        </p:nvGrpSpPr>
        <p:grpSpPr>
          <a:xfrm>
            <a:off x="920683" y="6482188"/>
            <a:ext cx="5071007" cy="3163754"/>
            <a:chOff x="0" y="0"/>
            <a:chExt cx="1928781" cy="833252"/>
          </a:xfrm>
        </p:grpSpPr>
        <p:sp>
          <p:nvSpPr>
            <p:cNvPr id="62" name="Freeform 18">
              <a:extLst>
                <a:ext uri="{FF2B5EF4-FFF2-40B4-BE49-F238E27FC236}">
                  <a16:creationId xmlns:a16="http://schemas.microsoft.com/office/drawing/2014/main" id="{26D29950-06C8-D412-54B4-078DF03878CB}"/>
                </a:ext>
              </a:extLst>
            </p:cNvPr>
            <p:cNvSpPr/>
            <p:nvPr/>
          </p:nvSpPr>
          <p:spPr>
            <a:xfrm>
              <a:off x="0" y="0"/>
              <a:ext cx="1928781" cy="833252"/>
            </a:xfrm>
            <a:custGeom>
              <a:avLst/>
              <a:gdLst/>
              <a:ahLst/>
              <a:cxnLst/>
              <a:rect l="l" t="t" r="r" b="b"/>
              <a:pathLst>
                <a:path w="1928781" h="833252">
                  <a:moveTo>
                    <a:pt x="53915" y="0"/>
                  </a:moveTo>
                  <a:lnTo>
                    <a:pt x="1874866" y="0"/>
                  </a:lnTo>
                  <a:cubicBezTo>
                    <a:pt x="1889165" y="0"/>
                    <a:pt x="1902879" y="5680"/>
                    <a:pt x="1912990" y="15791"/>
                  </a:cubicBezTo>
                  <a:cubicBezTo>
                    <a:pt x="1923101" y="25902"/>
                    <a:pt x="1928781" y="39616"/>
                    <a:pt x="1928781" y="53915"/>
                  </a:cubicBezTo>
                  <a:lnTo>
                    <a:pt x="1928781" y="779337"/>
                  </a:lnTo>
                  <a:cubicBezTo>
                    <a:pt x="1928781" y="809114"/>
                    <a:pt x="1904642" y="833252"/>
                    <a:pt x="1874866" y="833252"/>
                  </a:cubicBezTo>
                  <a:lnTo>
                    <a:pt x="53915" y="833252"/>
                  </a:lnTo>
                  <a:cubicBezTo>
                    <a:pt x="24139" y="833252"/>
                    <a:pt x="0" y="809114"/>
                    <a:pt x="0" y="779337"/>
                  </a:cubicBezTo>
                  <a:lnTo>
                    <a:pt x="0" y="53915"/>
                  </a:lnTo>
                  <a:cubicBezTo>
                    <a:pt x="0" y="24139"/>
                    <a:pt x="24139" y="0"/>
                    <a:pt x="53915" y="0"/>
                  </a:cubicBezTo>
                  <a:close/>
                </a:path>
              </a:pathLst>
            </a:custGeom>
            <a:solidFill>
              <a:srgbClr val="FFFFFF">
                <a:alpha val="71765"/>
              </a:srgbClr>
            </a:solidFill>
          </p:spPr>
          <p:txBody>
            <a:bodyPr/>
            <a:lstStyle/>
            <a:p>
              <a:endParaRPr lang="en-NL"/>
            </a:p>
          </p:txBody>
        </p:sp>
        <p:sp>
          <p:nvSpPr>
            <p:cNvPr id="63" name="TextBox 19">
              <a:extLst>
                <a:ext uri="{FF2B5EF4-FFF2-40B4-BE49-F238E27FC236}">
                  <a16:creationId xmlns:a16="http://schemas.microsoft.com/office/drawing/2014/main" id="{46022979-F434-6ED9-6071-12052BA4C739}"/>
                </a:ext>
              </a:extLst>
            </p:cNvPr>
            <p:cNvSpPr txBox="1"/>
            <p:nvPr/>
          </p:nvSpPr>
          <p:spPr>
            <a:xfrm>
              <a:off x="0" y="-38100"/>
              <a:ext cx="1928781" cy="871352"/>
            </a:xfrm>
            <a:prstGeom prst="rect">
              <a:avLst/>
            </a:prstGeom>
          </p:spPr>
          <p:txBody>
            <a:bodyPr lIns="50800" tIns="50800" rIns="50800" bIns="50800" rtlCol="0" anchor="ctr"/>
            <a:lstStyle/>
            <a:p>
              <a:pPr algn="ctr">
                <a:lnSpc>
                  <a:spcPts val="2474"/>
                </a:lnSpc>
              </a:pPr>
              <a:endParaRPr/>
            </a:p>
          </p:txBody>
        </p:sp>
      </p:grpSp>
      <p:sp>
        <p:nvSpPr>
          <p:cNvPr id="64" name="TextBox 22">
            <a:extLst>
              <a:ext uri="{FF2B5EF4-FFF2-40B4-BE49-F238E27FC236}">
                <a16:creationId xmlns:a16="http://schemas.microsoft.com/office/drawing/2014/main" id="{8B511FDB-44AF-F730-58C0-6FDB2D3BB8AD}"/>
              </a:ext>
            </a:extLst>
          </p:cNvPr>
          <p:cNvSpPr txBox="1"/>
          <p:nvPr/>
        </p:nvSpPr>
        <p:spPr>
          <a:xfrm>
            <a:off x="1496718" y="4231728"/>
            <a:ext cx="3356347" cy="2012089"/>
          </a:xfrm>
          <a:prstGeom prst="rect">
            <a:avLst/>
          </a:prstGeom>
        </p:spPr>
        <p:txBody>
          <a:bodyPr wrap="square" lIns="0" tIns="0" rIns="0" bIns="0" rtlCol="0" anchor="t">
            <a:spAutoFit/>
          </a:bodyPr>
          <a:lstStyle/>
          <a:p>
            <a:pPr algn="l">
              <a:lnSpc>
                <a:spcPts val="13999"/>
              </a:lnSpc>
              <a:spcBef>
                <a:spcPct val="0"/>
              </a:spcBef>
            </a:pPr>
            <a:r>
              <a:rPr lang="en-US" sz="17300" dirty="0">
                <a:solidFill>
                  <a:srgbClr val="231F20"/>
                </a:solidFill>
                <a:latin typeface="Bebas Neue"/>
                <a:ea typeface="Bebas Neue"/>
                <a:cs typeface="Bebas Neue"/>
                <a:sym typeface="Bebas Neue"/>
              </a:rPr>
              <a:t>A</a:t>
            </a:r>
          </a:p>
        </p:txBody>
      </p:sp>
      <p:sp>
        <p:nvSpPr>
          <p:cNvPr id="65" name="TextBox 23">
            <a:extLst>
              <a:ext uri="{FF2B5EF4-FFF2-40B4-BE49-F238E27FC236}">
                <a16:creationId xmlns:a16="http://schemas.microsoft.com/office/drawing/2014/main" id="{EAC31130-D1CB-3DC3-30EC-68643575887B}"/>
              </a:ext>
            </a:extLst>
          </p:cNvPr>
          <p:cNvSpPr txBox="1"/>
          <p:nvPr/>
        </p:nvSpPr>
        <p:spPr>
          <a:xfrm>
            <a:off x="6880031" y="4069105"/>
            <a:ext cx="3356347" cy="2012089"/>
          </a:xfrm>
          <a:prstGeom prst="rect">
            <a:avLst/>
          </a:prstGeom>
        </p:spPr>
        <p:txBody>
          <a:bodyPr wrap="square" lIns="0" tIns="0" rIns="0" bIns="0" rtlCol="0" anchor="t">
            <a:spAutoFit/>
          </a:bodyPr>
          <a:lstStyle/>
          <a:p>
            <a:pPr algn="l">
              <a:lnSpc>
                <a:spcPts val="13999"/>
              </a:lnSpc>
              <a:spcBef>
                <a:spcPct val="0"/>
              </a:spcBef>
            </a:pPr>
            <a:r>
              <a:rPr lang="en-US" sz="17300" dirty="0">
                <a:solidFill>
                  <a:srgbClr val="231F20"/>
                </a:solidFill>
                <a:latin typeface="Bebas Neue"/>
                <a:ea typeface="Bebas Neue"/>
                <a:cs typeface="Bebas Neue"/>
                <a:sym typeface="Bebas Neue"/>
              </a:rPr>
              <a:t>T</a:t>
            </a:r>
          </a:p>
        </p:txBody>
      </p:sp>
      <p:sp>
        <p:nvSpPr>
          <p:cNvPr id="66" name="TextBox 24">
            <a:extLst>
              <a:ext uri="{FF2B5EF4-FFF2-40B4-BE49-F238E27FC236}">
                <a16:creationId xmlns:a16="http://schemas.microsoft.com/office/drawing/2014/main" id="{36B96B47-100D-52B8-8E0C-E073B18923F6}"/>
              </a:ext>
            </a:extLst>
          </p:cNvPr>
          <p:cNvSpPr txBox="1"/>
          <p:nvPr/>
        </p:nvSpPr>
        <p:spPr>
          <a:xfrm>
            <a:off x="1496718" y="7556201"/>
            <a:ext cx="4441436" cy="2012089"/>
          </a:xfrm>
          <a:prstGeom prst="rect">
            <a:avLst/>
          </a:prstGeom>
        </p:spPr>
        <p:txBody>
          <a:bodyPr wrap="square" lIns="0" tIns="0" rIns="0" bIns="0" rtlCol="0" anchor="t">
            <a:spAutoFit/>
          </a:bodyPr>
          <a:lstStyle/>
          <a:p>
            <a:pPr algn="l">
              <a:lnSpc>
                <a:spcPts val="13999"/>
              </a:lnSpc>
              <a:spcBef>
                <a:spcPct val="0"/>
              </a:spcBef>
            </a:pPr>
            <a:r>
              <a:rPr lang="en-US" sz="17300" dirty="0">
                <a:solidFill>
                  <a:srgbClr val="231F20"/>
                </a:solidFill>
                <a:latin typeface="Bebas Neue"/>
                <a:ea typeface="Bebas Neue"/>
                <a:cs typeface="Bebas Neue"/>
                <a:sym typeface="Bebas Neue"/>
              </a:rPr>
              <a:t>C</a:t>
            </a:r>
          </a:p>
        </p:txBody>
      </p:sp>
      <p:sp>
        <p:nvSpPr>
          <p:cNvPr id="67" name="TextBox 25">
            <a:extLst>
              <a:ext uri="{FF2B5EF4-FFF2-40B4-BE49-F238E27FC236}">
                <a16:creationId xmlns:a16="http://schemas.microsoft.com/office/drawing/2014/main" id="{AE08FF15-E1E2-D694-2716-1AEA82B198EC}"/>
              </a:ext>
            </a:extLst>
          </p:cNvPr>
          <p:cNvSpPr txBox="1"/>
          <p:nvPr/>
        </p:nvSpPr>
        <p:spPr>
          <a:xfrm>
            <a:off x="6880031" y="7581237"/>
            <a:ext cx="5127546" cy="2012089"/>
          </a:xfrm>
          <a:prstGeom prst="rect">
            <a:avLst/>
          </a:prstGeom>
        </p:spPr>
        <p:txBody>
          <a:bodyPr wrap="square" lIns="0" tIns="0" rIns="0" bIns="0" rtlCol="0" anchor="t">
            <a:spAutoFit/>
          </a:bodyPr>
          <a:lstStyle/>
          <a:p>
            <a:pPr algn="l">
              <a:lnSpc>
                <a:spcPts val="13999"/>
              </a:lnSpc>
              <a:spcBef>
                <a:spcPct val="0"/>
              </a:spcBef>
            </a:pPr>
            <a:r>
              <a:rPr lang="en-US" sz="17300" dirty="0">
                <a:solidFill>
                  <a:srgbClr val="231F20"/>
                </a:solidFill>
                <a:latin typeface="Bebas Neue"/>
                <a:ea typeface="Bebas Neue"/>
                <a:cs typeface="Bebas Neue"/>
                <a:sym typeface="Bebas Neue"/>
              </a:rPr>
              <a:t>G</a:t>
            </a:r>
          </a:p>
        </p:txBody>
      </p:sp>
      <p:pic>
        <p:nvPicPr>
          <p:cNvPr id="68" name="Picture 67">
            <a:extLst>
              <a:ext uri="{FF2B5EF4-FFF2-40B4-BE49-F238E27FC236}">
                <a16:creationId xmlns:a16="http://schemas.microsoft.com/office/drawing/2014/main" id="{D6B5FFFE-2352-A33C-4731-B70BD04A4F0F}"/>
              </a:ext>
            </a:extLst>
          </p:cNvPr>
          <p:cNvPicPr>
            <a:picLocks noChangeAspect="1"/>
          </p:cNvPicPr>
          <p:nvPr/>
        </p:nvPicPr>
        <p:blipFill rotWithShape="1">
          <a:blip r:embed="rId2">
            <a:extLst>
              <a:ext uri="{28A0092B-C50C-407E-A947-70E740481C1C}">
                <a14:useLocalDpi xmlns:a14="http://schemas.microsoft.com/office/drawing/2010/main" val="0"/>
              </a:ext>
            </a:extLst>
          </a:blip>
          <a:srcRect r="56328" b="82695"/>
          <a:stretch/>
        </p:blipFill>
        <p:spPr bwMode="auto">
          <a:xfrm>
            <a:off x="2820854" y="3813886"/>
            <a:ext cx="2273829" cy="1808943"/>
          </a:xfrm>
          <a:prstGeom prst="rect">
            <a:avLst/>
          </a:prstGeom>
          <a:ln>
            <a:noFill/>
          </a:ln>
          <a:extLst>
            <a:ext uri="{53640926-AAD7-44D8-BBD7-CCE9431645EC}">
              <a14:shadowObscured xmlns:a14="http://schemas.microsoft.com/office/drawing/2010/main"/>
            </a:ext>
          </a:extLst>
        </p:spPr>
      </p:pic>
      <p:pic>
        <p:nvPicPr>
          <p:cNvPr id="69" name="Picture 68">
            <a:extLst>
              <a:ext uri="{FF2B5EF4-FFF2-40B4-BE49-F238E27FC236}">
                <a16:creationId xmlns:a16="http://schemas.microsoft.com/office/drawing/2014/main" id="{630FF061-9869-D427-7D5F-4032ED9F7B39}"/>
              </a:ext>
            </a:extLst>
          </p:cNvPr>
          <p:cNvPicPr>
            <a:picLocks noChangeAspect="1"/>
          </p:cNvPicPr>
          <p:nvPr/>
        </p:nvPicPr>
        <p:blipFill rotWithShape="1">
          <a:blip r:embed="rId2">
            <a:extLst>
              <a:ext uri="{28A0092B-C50C-407E-A947-70E740481C1C}">
                <a14:useLocalDpi xmlns:a14="http://schemas.microsoft.com/office/drawing/2010/main" val="0"/>
              </a:ext>
            </a:extLst>
          </a:blip>
          <a:srcRect t="26063" r="61180" b="54833"/>
          <a:stretch/>
        </p:blipFill>
        <p:spPr bwMode="auto">
          <a:xfrm>
            <a:off x="8579131" y="3737733"/>
            <a:ext cx="1985040" cy="1961248"/>
          </a:xfrm>
          <a:prstGeom prst="rect">
            <a:avLst/>
          </a:prstGeom>
          <a:ln>
            <a:noFill/>
          </a:ln>
          <a:extLst>
            <a:ext uri="{53640926-AAD7-44D8-BBD7-CCE9431645EC}">
              <a14:shadowObscured xmlns:a14="http://schemas.microsoft.com/office/drawing/2010/main"/>
            </a:ext>
          </a:extLst>
        </p:spPr>
      </p:pic>
      <p:pic>
        <p:nvPicPr>
          <p:cNvPr id="70" name="Picture 69">
            <a:extLst>
              <a:ext uri="{FF2B5EF4-FFF2-40B4-BE49-F238E27FC236}">
                <a16:creationId xmlns:a16="http://schemas.microsoft.com/office/drawing/2014/main" id="{E9D29E2C-458E-B00C-DF77-188C843B5E32}"/>
              </a:ext>
            </a:extLst>
          </p:cNvPr>
          <p:cNvPicPr>
            <a:picLocks noChangeAspect="1"/>
          </p:cNvPicPr>
          <p:nvPr/>
        </p:nvPicPr>
        <p:blipFill rotWithShape="1">
          <a:blip r:embed="rId2">
            <a:extLst>
              <a:ext uri="{28A0092B-C50C-407E-A947-70E740481C1C}">
                <a14:useLocalDpi xmlns:a14="http://schemas.microsoft.com/office/drawing/2010/main" val="0"/>
              </a:ext>
            </a:extLst>
          </a:blip>
          <a:srcRect l="4853" t="80028" r="56328"/>
          <a:stretch/>
        </p:blipFill>
        <p:spPr bwMode="auto">
          <a:xfrm>
            <a:off x="8684713" y="7119555"/>
            <a:ext cx="1828800" cy="1889019"/>
          </a:xfrm>
          <a:prstGeom prst="rect">
            <a:avLst/>
          </a:prstGeom>
          <a:ln>
            <a:noFill/>
          </a:ln>
          <a:extLst>
            <a:ext uri="{53640926-AAD7-44D8-BBD7-CCE9431645EC}">
              <a14:shadowObscured xmlns:a14="http://schemas.microsoft.com/office/drawing/2010/main"/>
            </a:ext>
          </a:extLst>
        </p:spPr>
      </p:pic>
      <p:pic>
        <p:nvPicPr>
          <p:cNvPr id="71" name="Picture 70">
            <a:extLst>
              <a:ext uri="{FF2B5EF4-FFF2-40B4-BE49-F238E27FC236}">
                <a16:creationId xmlns:a16="http://schemas.microsoft.com/office/drawing/2014/main" id="{31FCA502-1FD7-4BE6-DFDF-8BD3AC0C60DF}"/>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r="56328" b="25831"/>
          <a:stretch/>
        </p:blipFill>
        <p:spPr bwMode="auto">
          <a:xfrm>
            <a:off x="3148045" y="7056224"/>
            <a:ext cx="1814114" cy="2015682"/>
          </a:xfrm>
          <a:prstGeom prst="rect">
            <a:avLst/>
          </a:prstGeom>
          <a:ln>
            <a:noFill/>
          </a:ln>
          <a:extLst>
            <a:ext uri="{53640926-AAD7-44D8-BBD7-CCE9431645EC}">
              <a14:shadowObscured xmlns:a14="http://schemas.microsoft.com/office/drawing/2010/main"/>
            </a:ext>
          </a:extLst>
        </p:spPr>
      </p:pic>
      <p:grpSp>
        <p:nvGrpSpPr>
          <p:cNvPr id="72" name="Group 71">
            <a:extLst>
              <a:ext uri="{FF2B5EF4-FFF2-40B4-BE49-F238E27FC236}">
                <a16:creationId xmlns:a16="http://schemas.microsoft.com/office/drawing/2014/main" id="{F26A011E-C3C9-3819-23DA-74C1CFC2F890}"/>
              </a:ext>
            </a:extLst>
          </p:cNvPr>
          <p:cNvGrpSpPr/>
          <p:nvPr/>
        </p:nvGrpSpPr>
        <p:grpSpPr>
          <a:xfrm>
            <a:off x="14352471" y="2251137"/>
            <a:ext cx="3520632" cy="7660114"/>
            <a:chOff x="0" y="114300"/>
            <a:chExt cx="2018030" cy="4391025"/>
          </a:xfrm>
        </p:grpSpPr>
        <p:pic>
          <p:nvPicPr>
            <p:cNvPr id="73" name="Afbeelding 3">
              <a:extLst>
                <a:ext uri="{FF2B5EF4-FFF2-40B4-BE49-F238E27FC236}">
                  <a16:creationId xmlns:a16="http://schemas.microsoft.com/office/drawing/2014/main" id="{194C8978-F1CC-304F-C291-22FC4F1202DE}"/>
                </a:ext>
              </a:extLst>
            </p:cNvPr>
            <p:cNvPicPr>
              <a:picLocks noChangeAspect="1"/>
            </p:cNvPicPr>
            <p:nvPr/>
          </p:nvPicPr>
          <p:blipFill rotWithShape="1">
            <a:blip r:embed="rId3">
              <a:extLst>
                <a:ext uri="{28A0092B-C50C-407E-A947-70E740481C1C}">
                  <a14:useLocalDpi xmlns:a14="http://schemas.microsoft.com/office/drawing/2010/main" val="0"/>
                </a:ext>
              </a:extLst>
            </a:blip>
            <a:srcRect l="9917" t="10086" r="68098" b="21265"/>
            <a:stretch/>
          </p:blipFill>
          <p:spPr bwMode="auto">
            <a:xfrm>
              <a:off x="0" y="114300"/>
              <a:ext cx="2018030" cy="4391025"/>
            </a:xfrm>
            <a:prstGeom prst="rect">
              <a:avLst/>
            </a:prstGeom>
            <a:noFill/>
          </p:spPr>
        </p:pic>
        <p:pic>
          <p:nvPicPr>
            <p:cNvPr id="74" name="Picture 73">
              <a:extLst>
                <a:ext uri="{FF2B5EF4-FFF2-40B4-BE49-F238E27FC236}">
                  <a16:creationId xmlns:a16="http://schemas.microsoft.com/office/drawing/2014/main" id="{36F8FB74-A840-1AB0-B605-2190A68B60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025" y="476250"/>
              <a:ext cx="492760" cy="492760"/>
            </a:xfrm>
            <a:prstGeom prst="rect">
              <a:avLst/>
            </a:prstGeom>
            <a:noFill/>
            <a:ln>
              <a:noFill/>
            </a:ln>
          </p:spPr>
        </p:pic>
        <p:grpSp>
          <p:nvGrpSpPr>
            <p:cNvPr id="75" name="Group 74">
              <a:extLst>
                <a:ext uri="{FF2B5EF4-FFF2-40B4-BE49-F238E27FC236}">
                  <a16:creationId xmlns:a16="http://schemas.microsoft.com/office/drawing/2014/main" id="{46A28F2E-4BD6-CC0A-1915-3E628FB8772D}"/>
                </a:ext>
              </a:extLst>
            </p:cNvPr>
            <p:cNvGrpSpPr/>
            <p:nvPr/>
          </p:nvGrpSpPr>
          <p:grpSpPr>
            <a:xfrm>
              <a:off x="571500" y="981075"/>
              <a:ext cx="458470" cy="532765"/>
              <a:chOff x="0" y="0"/>
              <a:chExt cx="344805" cy="401057"/>
            </a:xfrm>
          </p:grpSpPr>
          <p:sp>
            <p:nvSpPr>
              <p:cNvPr id="78" name="Rectangle 77">
                <a:extLst>
                  <a:ext uri="{FF2B5EF4-FFF2-40B4-BE49-F238E27FC236}">
                    <a16:creationId xmlns:a16="http://schemas.microsoft.com/office/drawing/2014/main" id="{9CB116AD-3358-48CE-7670-1B6714F4F263}"/>
                  </a:ext>
                </a:extLst>
              </p:cNvPr>
              <p:cNvSpPr/>
              <p:nvPr/>
            </p:nvSpPr>
            <p:spPr>
              <a:xfrm>
                <a:off x="8626" y="0"/>
                <a:ext cx="327336" cy="4010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L"/>
              </a:p>
            </p:txBody>
          </p:sp>
          <p:pic>
            <p:nvPicPr>
              <p:cNvPr id="79" name="Picture 78" descr="Wortel">
                <a:extLst>
                  <a:ext uri="{FF2B5EF4-FFF2-40B4-BE49-F238E27FC236}">
                    <a16:creationId xmlns:a16="http://schemas.microsoft.com/office/drawing/2014/main" id="{FC28DA1F-E671-FCDE-5589-FA51033079B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8627"/>
                <a:ext cx="344805" cy="392430"/>
              </a:xfrm>
              <a:prstGeom prst="rect">
                <a:avLst/>
              </a:prstGeom>
              <a:noFill/>
              <a:ln>
                <a:noFill/>
              </a:ln>
            </p:spPr>
          </p:pic>
        </p:grpSp>
        <p:pic>
          <p:nvPicPr>
            <p:cNvPr id="76" name="Picture 75" descr="Druiven - Veggipedia">
              <a:extLst>
                <a:ext uri="{FF2B5EF4-FFF2-40B4-BE49-F238E27FC236}">
                  <a16:creationId xmlns:a16="http://schemas.microsoft.com/office/drawing/2014/main" id="{60112F2D-EB68-C8BD-F994-581BB01B23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0125" y="552450"/>
              <a:ext cx="433705" cy="396875"/>
            </a:xfrm>
            <a:prstGeom prst="rect">
              <a:avLst/>
            </a:prstGeom>
            <a:noFill/>
            <a:ln>
              <a:noFill/>
            </a:ln>
          </p:spPr>
        </p:pic>
        <p:pic>
          <p:nvPicPr>
            <p:cNvPr id="77" name="Picture 76" descr="Plakjes komkommer geïsoleerd op een witte achtergrond. | Premium Foto">
              <a:extLst>
                <a:ext uri="{FF2B5EF4-FFF2-40B4-BE49-F238E27FC236}">
                  <a16:creationId xmlns:a16="http://schemas.microsoft.com/office/drawing/2014/main" id="{95293A42-47F4-32AD-1CE5-1ABE2BEBFAE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0125" y="1057275"/>
              <a:ext cx="430530" cy="399415"/>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9A363"/>
        </a:solidFill>
        <a:effectLst/>
      </p:bgPr>
    </p:bg>
    <p:spTree>
      <p:nvGrpSpPr>
        <p:cNvPr id="1" name=""/>
        <p:cNvGrpSpPr/>
        <p:nvPr/>
      </p:nvGrpSpPr>
      <p:grpSpPr>
        <a:xfrm>
          <a:off x="0" y="0"/>
          <a:ext cx="0" cy="0"/>
          <a:chOff x="0" y="0"/>
          <a:chExt cx="0" cy="0"/>
        </a:xfrm>
      </p:grpSpPr>
      <p:grpSp>
        <p:nvGrpSpPr>
          <p:cNvPr id="2" name="Group 2"/>
          <p:cNvGrpSpPr/>
          <p:nvPr/>
        </p:nvGrpSpPr>
        <p:grpSpPr>
          <a:xfrm>
            <a:off x="587349" y="1318291"/>
            <a:ext cx="17113301" cy="4993731"/>
            <a:chOff x="0" y="0"/>
            <a:chExt cx="4507207" cy="1315221"/>
          </a:xfrm>
        </p:grpSpPr>
        <p:sp>
          <p:nvSpPr>
            <p:cNvPr id="3" name="Freeform 3"/>
            <p:cNvSpPr/>
            <p:nvPr/>
          </p:nvSpPr>
          <p:spPr>
            <a:xfrm>
              <a:off x="0" y="0"/>
              <a:ext cx="4507207" cy="1315221"/>
            </a:xfrm>
            <a:custGeom>
              <a:avLst/>
              <a:gdLst/>
              <a:ahLst/>
              <a:cxnLst/>
              <a:rect l="l" t="t" r="r" b="b"/>
              <a:pathLst>
                <a:path w="4507207" h="1315221">
                  <a:moveTo>
                    <a:pt x="23072" y="0"/>
                  </a:moveTo>
                  <a:lnTo>
                    <a:pt x="4484135" y="0"/>
                  </a:lnTo>
                  <a:cubicBezTo>
                    <a:pt x="4496877" y="0"/>
                    <a:pt x="4507207" y="10330"/>
                    <a:pt x="4507207" y="23072"/>
                  </a:cubicBezTo>
                  <a:lnTo>
                    <a:pt x="4507207" y="1292150"/>
                  </a:lnTo>
                  <a:cubicBezTo>
                    <a:pt x="4507207" y="1304892"/>
                    <a:pt x="4496877" y="1315221"/>
                    <a:pt x="4484135" y="1315221"/>
                  </a:cubicBezTo>
                  <a:lnTo>
                    <a:pt x="23072" y="1315221"/>
                  </a:lnTo>
                  <a:cubicBezTo>
                    <a:pt x="10330" y="1315221"/>
                    <a:pt x="0" y="1304892"/>
                    <a:pt x="0" y="1292150"/>
                  </a:cubicBezTo>
                  <a:lnTo>
                    <a:pt x="0" y="23072"/>
                  </a:lnTo>
                  <a:cubicBezTo>
                    <a:pt x="0" y="10330"/>
                    <a:pt x="10330" y="0"/>
                    <a:pt x="23072" y="0"/>
                  </a:cubicBezTo>
                  <a:close/>
                </a:path>
              </a:pathLst>
            </a:custGeom>
            <a:solidFill>
              <a:srgbClr val="FFFFFF">
                <a:alpha val="71765"/>
              </a:srgbClr>
            </a:solidFill>
          </p:spPr>
          <p:txBody>
            <a:bodyPr/>
            <a:lstStyle/>
            <a:p>
              <a:endParaRPr lang="en-NL"/>
            </a:p>
          </p:txBody>
        </p:sp>
        <p:sp>
          <p:nvSpPr>
            <p:cNvPr id="4" name="TextBox 4"/>
            <p:cNvSpPr txBox="1"/>
            <p:nvPr/>
          </p:nvSpPr>
          <p:spPr>
            <a:xfrm>
              <a:off x="0" y="-38100"/>
              <a:ext cx="4507207" cy="1353321"/>
            </a:xfrm>
            <a:prstGeom prst="rect">
              <a:avLst/>
            </a:prstGeom>
          </p:spPr>
          <p:txBody>
            <a:bodyPr lIns="50800" tIns="50800" rIns="50800" bIns="50800" rtlCol="0" anchor="ctr"/>
            <a:lstStyle/>
            <a:p>
              <a:pPr algn="ctr">
                <a:lnSpc>
                  <a:spcPts val="2474"/>
                </a:lnSpc>
              </a:pPr>
              <a:endParaRPr/>
            </a:p>
          </p:txBody>
        </p:sp>
      </p:grpSp>
      <p:sp>
        <p:nvSpPr>
          <p:cNvPr id="5" name="TextBox 5"/>
          <p:cNvSpPr txBox="1"/>
          <p:nvPr/>
        </p:nvSpPr>
        <p:spPr>
          <a:xfrm>
            <a:off x="1215801" y="2204982"/>
            <a:ext cx="15856396" cy="2746714"/>
          </a:xfrm>
          <a:prstGeom prst="rect">
            <a:avLst/>
          </a:prstGeom>
        </p:spPr>
        <p:txBody>
          <a:bodyPr lIns="0" tIns="0" rIns="0" bIns="0" rtlCol="0" anchor="t">
            <a:spAutoFit/>
          </a:bodyPr>
          <a:lstStyle/>
          <a:p>
            <a:pPr algn="ctr">
              <a:lnSpc>
                <a:spcPts val="10935"/>
              </a:lnSpc>
              <a:spcBef>
                <a:spcPct val="0"/>
              </a:spcBef>
            </a:pPr>
            <a:r>
              <a:rPr lang="en-US" sz="7811" dirty="0">
                <a:solidFill>
                  <a:srgbClr val="000000"/>
                </a:solidFill>
                <a:latin typeface="Bebas Neue"/>
                <a:ea typeface="Bebas Neue"/>
                <a:cs typeface="Bebas Neue"/>
                <a:sym typeface="Bebas Neue"/>
              </a:rPr>
              <a:t>Wat </a:t>
            </a:r>
            <a:r>
              <a:rPr lang="en-US" sz="7811" dirty="0" err="1">
                <a:solidFill>
                  <a:srgbClr val="000000"/>
                </a:solidFill>
                <a:latin typeface="Bebas Neue"/>
                <a:ea typeface="Bebas Neue"/>
                <a:cs typeface="Bebas Neue"/>
                <a:sym typeface="Bebas Neue"/>
              </a:rPr>
              <a:t>hebben</a:t>
            </a:r>
            <a:r>
              <a:rPr lang="en-US" sz="7811" dirty="0">
                <a:solidFill>
                  <a:srgbClr val="000000"/>
                </a:solidFill>
                <a:latin typeface="Bebas Neue"/>
                <a:ea typeface="Bebas Neue"/>
                <a:cs typeface="Bebas Neue"/>
                <a:sym typeface="Bebas Neue"/>
              </a:rPr>
              <a:t> </a:t>
            </a:r>
            <a:r>
              <a:rPr lang="en-US" sz="7811" dirty="0" err="1">
                <a:solidFill>
                  <a:srgbClr val="000000"/>
                </a:solidFill>
                <a:latin typeface="Bebas Neue"/>
                <a:ea typeface="Bebas Neue"/>
                <a:cs typeface="Bebas Neue"/>
                <a:sym typeface="Bebas Neue"/>
              </a:rPr>
              <a:t>jullie</a:t>
            </a:r>
            <a:r>
              <a:rPr lang="en-US" sz="7811" dirty="0">
                <a:solidFill>
                  <a:srgbClr val="000000"/>
                </a:solidFill>
                <a:latin typeface="Bebas Neue"/>
                <a:ea typeface="Bebas Neue"/>
                <a:cs typeface="Bebas Neue"/>
                <a:sym typeface="Bebas Neue"/>
              </a:rPr>
              <a:t> </a:t>
            </a:r>
            <a:r>
              <a:rPr lang="en-US" sz="7811" dirty="0" err="1">
                <a:solidFill>
                  <a:srgbClr val="000000"/>
                </a:solidFill>
                <a:latin typeface="Bebas Neue"/>
                <a:ea typeface="Bebas Neue"/>
                <a:cs typeface="Bebas Neue"/>
                <a:sym typeface="Bebas Neue"/>
              </a:rPr>
              <a:t>geleerd</a:t>
            </a:r>
            <a:r>
              <a:rPr lang="en-US" sz="7811" dirty="0">
                <a:solidFill>
                  <a:srgbClr val="000000"/>
                </a:solidFill>
                <a:latin typeface="Bebas Neue"/>
                <a:ea typeface="Bebas Neue"/>
                <a:cs typeface="Bebas Neue"/>
                <a:sym typeface="Bebas Neue"/>
              </a:rPr>
              <a:t>?</a:t>
            </a:r>
          </a:p>
          <a:p>
            <a:pPr algn="ctr">
              <a:lnSpc>
                <a:spcPts val="10935"/>
              </a:lnSpc>
              <a:spcBef>
                <a:spcPct val="0"/>
              </a:spcBef>
            </a:pPr>
            <a:r>
              <a:rPr lang="en-US" sz="7811" dirty="0">
                <a:solidFill>
                  <a:srgbClr val="000000"/>
                </a:solidFill>
                <a:latin typeface="Bebas Neue"/>
                <a:ea typeface="Bebas Neue"/>
                <a:cs typeface="Bebas Neue"/>
                <a:sym typeface="Bebas Neue"/>
              </a:rPr>
              <a:t>Wat </a:t>
            </a:r>
            <a:r>
              <a:rPr lang="en-US" sz="7811" dirty="0" err="1">
                <a:solidFill>
                  <a:srgbClr val="000000"/>
                </a:solidFill>
                <a:latin typeface="Bebas Neue"/>
                <a:ea typeface="Bebas Neue"/>
                <a:cs typeface="Bebas Neue"/>
                <a:sym typeface="Bebas Neue"/>
              </a:rPr>
              <a:t>vonden</a:t>
            </a:r>
            <a:r>
              <a:rPr lang="en-US" sz="7811" dirty="0">
                <a:solidFill>
                  <a:srgbClr val="000000"/>
                </a:solidFill>
                <a:latin typeface="Bebas Neue"/>
                <a:ea typeface="Bebas Neue"/>
                <a:cs typeface="Bebas Neue"/>
                <a:sym typeface="Bebas Neue"/>
              </a:rPr>
              <a:t> </a:t>
            </a:r>
            <a:r>
              <a:rPr lang="en-US" sz="7811" dirty="0" err="1">
                <a:solidFill>
                  <a:srgbClr val="000000"/>
                </a:solidFill>
                <a:latin typeface="Bebas Neue"/>
                <a:ea typeface="Bebas Neue"/>
                <a:cs typeface="Bebas Neue"/>
                <a:sym typeface="Bebas Neue"/>
              </a:rPr>
              <a:t>jullie</a:t>
            </a:r>
            <a:r>
              <a:rPr lang="en-US" sz="7811" dirty="0">
                <a:solidFill>
                  <a:srgbClr val="000000"/>
                </a:solidFill>
                <a:latin typeface="Bebas Neue"/>
                <a:ea typeface="Bebas Neue"/>
                <a:cs typeface="Bebas Neue"/>
                <a:sym typeface="Bebas Neue"/>
              </a:rPr>
              <a:t> het </a:t>
            </a:r>
            <a:r>
              <a:rPr lang="en-US" sz="7811" dirty="0" err="1">
                <a:solidFill>
                  <a:srgbClr val="000000"/>
                </a:solidFill>
                <a:latin typeface="Bebas Neue"/>
                <a:ea typeface="Bebas Neue"/>
                <a:cs typeface="Bebas Neue"/>
                <a:sym typeface="Bebas Neue"/>
              </a:rPr>
              <a:t>leukste</a:t>
            </a:r>
            <a:r>
              <a:rPr lang="en-US" sz="7811" dirty="0">
                <a:solidFill>
                  <a:srgbClr val="000000"/>
                </a:solidFill>
                <a:latin typeface="Bebas Neue"/>
                <a:ea typeface="Bebas Neue"/>
                <a:cs typeface="Bebas Neue"/>
                <a:sym typeface="Bebas Neue"/>
              </a:rPr>
              <a:t>?</a:t>
            </a:r>
          </a:p>
        </p:txBody>
      </p:sp>
      <p:grpSp>
        <p:nvGrpSpPr>
          <p:cNvPr id="6" name="Group 6"/>
          <p:cNvGrpSpPr/>
          <p:nvPr/>
        </p:nvGrpSpPr>
        <p:grpSpPr>
          <a:xfrm>
            <a:off x="-1134030" y="7131640"/>
            <a:ext cx="20093212" cy="8644905"/>
            <a:chOff x="0" y="0"/>
            <a:chExt cx="7217782" cy="3105379"/>
          </a:xfrm>
        </p:grpSpPr>
        <p:sp>
          <p:nvSpPr>
            <p:cNvPr id="7" name="Freeform 7"/>
            <p:cNvSpPr/>
            <p:nvPr/>
          </p:nvSpPr>
          <p:spPr>
            <a:xfrm>
              <a:off x="0" y="0"/>
              <a:ext cx="7217782" cy="3105379"/>
            </a:xfrm>
            <a:custGeom>
              <a:avLst/>
              <a:gdLst/>
              <a:ahLst/>
              <a:cxnLst/>
              <a:rect l="l" t="t" r="r" b="b"/>
              <a:pathLst>
                <a:path w="7217782" h="3105379">
                  <a:moveTo>
                    <a:pt x="0" y="0"/>
                  </a:moveTo>
                  <a:lnTo>
                    <a:pt x="7217782" y="0"/>
                  </a:lnTo>
                  <a:lnTo>
                    <a:pt x="7217782" y="3105379"/>
                  </a:lnTo>
                  <a:lnTo>
                    <a:pt x="0" y="3105379"/>
                  </a:lnTo>
                  <a:close/>
                </a:path>
              </a:pathLst>
            </a:custGeom>
            <a:solidFill>
              <a:srgbClr val="FFFFFF"/>
            </a:solidFill>
          </p:spPr>
          <p:txBody>
            <a:bodyPr/>
            <a:lstStyle/>
            <a:p>
              <a:endParaRPr lang="en-NL"/>
            </a:p>
          </p:txBody>
        </p:sp>
        <p:sp>
          <p:nvSpPr>
            <p:cNvPr id="8" name="TextBox 8"/>
            <p:cNvSpPr txBox="1"/>
            <p:nvPr/>
          </p:nvSpPr>
          <p:spPr>
            <a:xfrm>
              <a:off x="0" y="-38100"/>
              <a:ext cx="7217782" cy="3143479"/>
            </a:xfrm>
            <a:prstGeom prst="rect">
              <a:avLst/>
            </a:prstGeom>
          </p:spPr>
          <p:txBody>
            <a:bodyPr lIns="50800" tIns="50800" rIns="50800" bIns="50800" rtlCol="0" anchor="ctr"/>
            <a:lstStyle/>
            <a:p>
              <a:pPr algn="ctr">
                <a:lnSpc>
                  <a:spcPts val="2474"/>
                </a:lnSpc>
              </a:pPr>
              <a:endParaRPr/>
            </a:p>
          </p:txBody>
        </p:sp>
      </p:grpSp>
      <p:grpSp>
        <p:nvGrpSpPr>
          <p:cNvPr id="9" name="Group 9"/>
          <p:cNvGrpSpPr/>
          <p:nvPr/>
        </p:nvGrpSpPr>
        <p:grpSpPr>
          <a:xfrm>
            <a:off x="-192736" y="7325474"/>
            <a:ext cx="18797791" cy="2845849"/>
            <a:chOff x="0" y="0"/>
            <a:chExt cx="25063722" cy="3794465"/>
          </a:xfrm>
        </p:grpSpPr>
        <p:sp>
          <p:nvSpPr>
            <p:cNvPr id="10" name="Freeform 10"/>
            <p:cNvSpPr/>
            <p:nvPr/>
          </p:nvSpPr>
          <p:spPr>
            <a:xfrm rot="5494894">
              <a:off x="11109571" y="-1997063"/>
              <a:ext cx="3533086" cy="7814516"/>
            </a:xfrm>
            <a:custGeom>
              <a:avLst/>
              <a:gdLst/>
              <a:ahLst/>
              <a:cxnLst/>
              <a:rect l="l" t="t" r="r" b="b"/>
              <a:pathLst>
                <a:path w="3533086" h="7814516">
                  <a:moveTo>
                    <a:pt x="0" y="0"/>
                  </a:moveTo>
                  <a:lnTo>
                    <a:pt x="3533086" y="0"/>
                  </a:lnTo>
                  <a:lnTo>
                    <a:pt x="3533086" y="7814517"/>
                  </a:lnTo>
                  <a:lnTo>
                    <a:pt x="0" y="7814517"/>
                  </a:lnTo>
                  <a:lnTo>
                    <a:pt x="0" y="0"/>
                  </a:lnTo>
                  <a:close/>
                </a:path>
              </a:pathLst>
            </a:custGeom>
            <a:blipFill>
              <a:blip r:embed="rId2">
                <a:extLst>
                  <a:ext uri="{96DAC541-7B7A-43D3-8B79-37D633B846F1}">
                    <asvg:svgBlip xmlns:asvg="http://schemas.microsoft.com/office/drawing/2016/SVG/main" r:embed="rId3"/>
                  </a:ext>
                </a:extLst>
              </a:blip>
              <a:stretch>
                <a:fillRect t="-29008" r="-659" b="-29411"/>
              </a:stretch>
            </a:blipFill>
          </p:spPr>
          <p:txBody>
            <a:bodyPr/>
            <a:lstStyle/>
            <a:p>
              <a:endParaRPr lang="en-NL"/>
            </a:p>
          </p:txBody>
        </p:sp>
        <p:sp>
          <p:nvSpPr>
            <p:cNvPr id="11" name="Freeform 11"/>
            <p:cNvSpPr/>
            <p:nvPr/>
          </p:nvSpPr>
          <p:spPr>
            <a:xfrm rot="5494894">
              <a:off x="18900434" y="-2440440"/>
              <a:ext cx="3556380" cy="8675345"/>
            </a:xfrm>
            <a:custGeom>
              <a:avLst/>
              <a:gdLst/>
              <a:ahLst/>
              <a:cxnLst/>
              <a:rect l="l" t="t" r="r" b="b"/>
              <a:pathLst>
                <a:path w="3556380" h="8675345">
                  <a:moveTo>
                    <a:pt x="0" y="0"/>
                  </a:moveTo>
                  <a:lnTo>
                    <a:pt x="3556379" y="0"/>
                  </a:lnTo>
                  <a:lnTo>
                    <a:pt x="3556379" y="8675345"/>
                  </a:lnTo>
                  <a:lnTo>
                    <a:pt x="0" y="8675345"/>
                  </a:lnTo>
                  <a:lnTo>
                    <a:pt x="0" y="0"/>
                  </a:lnTo>
                  <a:close/>
                </a:path>
              </a:pathLst>
            </a:custGeom>
            <a:blipFill>
              <a:blip r:embed="rId2">
                <a:extLst>
                  <a:ext uri="{96DAC541-7B7A-43D3-8B79-37D633B846F1}">
                    <asvg:svgBlip xmlns:asvg="http://schemas.microsoft.com/office/drawing/2016/SVG/main" r:embed="rId3"/>
                  </a:ext>
                </a:extLst>
              </a:blip>
              <a:stretch>
                <a:fillRect t="-16583" b="-26117"/>
              </a:stretch>
            </a:blipFill>
          </p:spPr>
          <p:txBody>
            <a:bodyPr/>
            <a:lstStyle/>
            <a:p>
              <a:endParaRPr lang="en-NL"/>
            </a:p>
          </p:txBody>
        </p:sp>
        <p:sp>
          <p:nvSpPr>
            <p:cNvPr id="12" name="Freeform 12"/>
            <p:cNvSpPr/>
            <p:nvPr/>
          </p:nvSpPr>
          <p:spPr>
            <a:xfrm rot="5494894">
              <a:off x="2764196" y="-2552487"/>
              <a:ext cx="3506717" cy="8941730"/>
            </a:xfrm>
            <a:custGeom>
              <a:avLst/>
              <a:gdLst/>
              <a:ahLst/>
              <a:cxnLst/>
              <a:rect l="l" t="t" r="r" b="b"/>
              <a:pathLst>
                <a:path w="3506717" h="8941730">
                  <a:moveTo>
                    <a:pt x="0" y="0"/>
                  </a:moveTo>
                  <a:lnTo>
                    <a:pt x="3506717" y="0"/>
                  </a:lnTo>
                  <a:lnTo>
                    <a:pt x="3506717" y="8941730"/>
                  </a:lnTo>
                  <a:lnTo>
                    <a:pt x="0" y="8941730"/>
                  </a:lnTo>
                  <a:lnTo>
                    <a:pt x="0" y="0"/>
                  </a:lnTo>
                  <a:close/>
                </a:path>
              </a:pathLst>
            </a:custGeom>
            <a:blipFill>
              <a:blip r:embed="rId2">
                <a:extLst>
                  <a:ext uri="{96DAC541-7B7A-43D3-8B79-37D633B846F1}">
                    <asvg:svgBlip xmlns:asvg="http://schemas.microsoft.com/office/drawing/2016/SVG/main" r:embed="rId3"/>
                  </a:ext>
                </a:extLst>
              </a:blip>
              <a:stretch>
                <a:fillRect t="-29815" r="-1416" b="-8634"/>
              </a:stretch>
            </a:blipFill>
          </p:spPr>
          <p:txBody>
            <a:bodyPr/>
            <a:lstStyle/>
            <a:p>
              <a:endParaRPr lang="en-NL"/>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68299" y="-177326"/>
            <a:ext cx="15809520" cy="11410291"/>
            <a:chOff x="0" y="0"/>
            <a:chExt cx="4163824" cy="3005180"/>
          </a:xfrm>
        </p:grpSpPr>
        <p:sp>
          <p:nvSpPr>
            <p:cNvPr id="3" name="Freeform 3"/>
            <p:cNvSpPr/>
            <p:nvPr/>
          </p:nvSpPr>
          <p:spPr>
            <a:xfrm>
              <a:off x="0" y="0"/>
              <a:ext cx="4163824" cy="3005180"/>
            </a:xfrm>
            <a:custGeom>
              <a:avLst/>
              <a:gdLst/>
              <a:ahLst/>
              <a:cxnLst/>
              <a:rect l="l" t="t" r="r" b="b"/>
              <a:pathLst>
                <a:path w="4163824" h="3005180">
                  <a:moveTo>
                    <a:pt x="0" y="0"/>
                  </a:moveTo>
                  <a:lnTo>
                    <a:pt x="4163824" y="0"/>
                  </a:lnTo>
                  <a:lnTo>
                    <a:pt x="4163824" y="3005180"/>
                  </a:lnTo>
                  <a:lnTo>
                    <a:pt x="0" y="3005180"/>
                  </a:lnTo>
                  <a:close/>
                </a:path>
              </a:pathLst>
            </a:custGeom>
            <a:solidFill>
              <a:srgbClr val="59C1C9"/>
            </a:solidFill>
          </p:spPr>
          <p:txBody>
            <a:bodyPr/>
            <a:lstStyle/>
            <a:p>
              <a:endParaRPr lang="en-NL"/>
            </a:p>
          </p:txBody>
        </p:sp>
        <p:sp>
          <p:nvSpPr>
            <p:cNvPr id="4" name="TextBox 4"/>
            <p:cNvSpPr txBox="1"/>
            <p:nvPr/>
          </p:nvSpPr>
          <p:spPr>
            <a:xfrm>
              <a:off x="0" y="-38100"/>
              <a:ext cx="4163824" cy="3043280"/>
            </a:xfrm>
            <a:prstGeom prst="rect">
              <a:avLst/>
            </a:prstGeom>
          </p:spPr>
          <p:txBody>
            <a:bodyPr lIns="50800" tIns="50800" rIns="50800" bIns="50800" rtlCol="0" anchor="ctr"/>
            <a:lstStyle/>
            <a:p>
              <a:pPr algn="ctr">
                <a:lnSpc>
                  <a:spcPts val="2474"/>
                </a:lnSpc>
              </a:pPr>
              <a:endParaRPr/>
            </a:p>
          </p:txBody>
        </p:sp>
      </p:grpSp>
      <p:grpSp>
        <p:nvGrpSpPr>
          <p:cNvPr id="5" name="Group 5"/>
          <p:cNvGrpSpPr/>
          <p:nvPr/>
        </p:nvGrpSpPr>
        <p:grpSpPr>
          <a:xfrm>
            <a:off x="4190550" y="1028700"/>
            <a:ext cx="13790297" cy="8853585"/>
            <a:chOff x="0" y="0"/>
            <a:chExt cx="3632012" cy="2331808"/>
          </a:xfrm>
        </p:grpSpPr>
        <p:sp>
          <p:nvSpPr>
            <p:cNvPr id="6" name="Freeform 6"/>
            <p:cNvSpPr/>
            <p:nvPr/>
          </p:nvSpPr>
          <p:spPr>
            <a:xfrm>
              <a:off x="0" y="0"/>
              <a:ext cx="3632012" cy="2331808"/>
            </a:xfrm>
            <a:custGeom>
              <a:avLst/>
              <a:gdLst/>
              <a:ahLst/>
              <a:cxnLst/>
              <a:rect l="l" t="t" r="r" b="b"/>
              <a:pathLst>
                <a:path w="3632012" h="2331808">
                  <a:moveTo>
                    <a:pt x="28632" y="0"/>
                  </a:moveTo>
                  <a:lnTo>
                    <a:pt x="3603381" y="0"/>
                  </a:lnTo>
                  <a:cubicBezTo>
                    <a:pt x="3619194" y="0"/>
                    <a:pt x="3632012" y="12819"/>
                    <a:pt x="3632012" y="28632"/>
                  </a:cubicBezTo>
                  <a:lnTo>
                    <a:pt x="3632012" y="2303177"/>
                  </a:lnTo>
                  <a:cubicBezTo>
                    <a:pt x="3632012" y="2310770"/>
                    <a:pt x="3628996" y="2318053"/>
                    <a:pt x="3623626" y="2323423"/>
                  </a:cubicBezTo>
                  <a:cubicBezTo>
                    <a:pt x="3618257" y="2328792"/>
                    <a:pt x="3610975" y="2331808"/>
                    <a:pt x="3603381" y="2331808"/>
                  </a:cubicBezTo>
                  <a:lnTo>
                    <a:pt x="28632" y="2331808"/>
                  </a:lnTo>
                  <a:cubicBezTo>
                    <a:pt x="21038" y="2331808"/>
                    <a:pt x="13755" y="2328792"/>
                    <a:pt x="8386" y="2323423"/>
                  </a:cubicBezTo>
                  <a:cubicBezTo>
                    <a:pt x="3017" y="2318053"/>
                    <a:pt x="0" y="2310770"/>
                    <a:pt x="0" y="2303177"/>
                  </a:cubicBezTo>
                  <a:lnTo>
                    <a:pt x="0" y="28632"/>
                  </a:lnTo>
                  <a:cubicBezTo>
                    <a:pt x="0" y="21038"/>
                    <a:pt x="3017" y="13755"/>
                    <a:pt x="8386" y="8386"/>
                  </a:cubicBezTo>
                  <a:cubicBezTo>
                    <a:pt x="13755" y="3017"/>
                    <a:pt x="21038" y="0"/>
                    <a:pt x="28632" y="0"/>
                  </a:cubicBezTo>
                  <a:close/>
                </a:path>
              </a:pathLst>
            </a:custGeom>
            <a:solidFill>
              <a:srgbClr val="FFFFFF">
                <a:alpha val="71765"/>
              </a:srgbClr>
            </a:solidFill>
          </p:spPr>
          <p:txBody>
            <a:bodyPr/>
            <a:lstStyle/>
            <a:p>
              <a:endParaRPr lang="en-NL"/>
            </a:p>
          </p:txBody>
        </p:sp>
        <p:sp>
          <p:nvSpPr>
            <p:cNvPr id="7" name="TextBox 7"/>
            <p:cNvSpPr txBox="1"/>
            <p:nvPr/>
          </p:nvSpPr>
          <p:spPr>
            <a:xfrm>
              <a:off x="0" y="-38100"/>
              <a:ext cx="3632012" cy="2369908"/>
            </a:xfrm>
            <a:prstGeom prst="rect">
              <a:avLst/>
            </a:prstGeom>
          </p:spPr>
          <p:txBody>
            <a:bodyPr lIns="50800" tIns="50800" rIns="50800" bIns="50800" rtlCol="0" anchor="ctr"/>
            <a:lstStyle/>
            <a:p>
              <a:pPr algn="ctr">
                <a:lnSpc>
                  <a:spcPts val="2474"/>
                </a:lnSpc>
              </a:pPr>
              <a:endParaRPr/>
            </a:p>
          </p:txBody>
        </p:sp>
      </p:grpSp>
      <p:grpSp>
        <p:nvGrpSpPr>
          <p:cNvPr id="9" name="Group 9"/>
          <p:cNvGrpSpPr/>
          <p:nvPr/>
        </p:nvGrpSpPr>
        <p:grpSpPr>
          <a:xfrm>
            <a:off x="341832" y="-261332"/>
            <a:ext cx="3086515" cy="10730820"/>
            <a:chOff x="0" y="0"/>
            <a:chExt cx="4115353" cy="14307760"/>
          </a:xfrm>
        </p:grpSpPr>
        <p:sp>
          <p:nvSpPr>
            <p:cNvPr id="10" name="Freeform 10"/>
            <p:cNvSpPr/>
            <p:nvPr/>
          </p:nvSpPr>
          <p:spPr>
            <a:xfrm>
              <a:off x="0" y="0"/>
              <a:ext cx="4115353" cy="8396615"/>
            </a:xfrm>
            <a:custGeom>
              <a:avLst/>
              <a:gdLst/>
              <a:ahLst/>
              <a:cxnLst/>
              <a:rect l="l" t="t" r="r" b="b"/>
              <a:pathLst>
                <a:path w="4115353" h="8396615">
                  <a:moveTo>
                    <a:pt x="0" y="0"/>
                  </a:moveTo>
                  <a:lnTo>
                    <a:pt x="4115353" y="0"/>
                  </a:lnTo>
                  <a:lnTo>
                    <a:pt x="4115353" y="8396615"/>
                  </a:lnTo>
                  <a:lnTo>
                    <a:pt x="0" y="8396615"/>
                  </a:lnTo>
                  <a:lnTo>
                    <a:pt x="0" y="0"/>
                  </a:lnTo>
                  <a:close/>
                </a:path>
              </a:pathLst>
            </a:custGeom>
            <a:blipFill>
              <a:blip r:embed="rId3">
                <a:extLst>
                  <a:ext uri="{96DAC541-7B7A-43D3-8B79-37D633B846F1}">
                    <asvg:svgBlip xmlns:asvg="http://schemas.microsoft.com/office/drawing/2016/SVG/main" r:embed="rId4"/>
                  </a:ext>
                </a:extLst>
              </a:blip>
              <a:stretch>
                <a:fillRect t="-61900" r="-517" b="-9593"/>
              </a:stretch>
            </a:blipFill>
          </p:spPr>
          <p:txBody>
            <a:bodyPr/>
            <a:lstStyle/>
            <a:p>
              <a:endParaRPr lang="en-NL"/>
            </a:p>
          </p:txBody>
        </p:sp>
        <p:sp>
          <p:nvSpPr>
            <p:cNvPr id="11" name="Freeform 11"/>
            <p:cNvSpPr/>
            <p:nvPr/>
          </p:nvSpPr>
          <p:spPr>
            <a:xfrm>
              <a:off x="132730" y="8351611"/>
              <a:ext cx="3871182" cy="5956149"/>
            </a:xfrm>
            <a:custGeom>
              <a:avLst/>
              <a:gdLst/>
              <a:ahLst/>
              <a:cxnLst/>
              <a:rect l="l" t="t" r="r" b="b"/>
              <a:pathLst>
                <a:path w="3871182" h="5956149">
                  <a:moveTo>
                    <a:pt x="0" y="0"/>
                  </a:moveTo>
                  <a:lnTo>
                    <a:pt x="3871182" y="0"/>
                  </a:lnTo>
                  <a:lnTo>
                    <a:pt x="3871182" y="5956149"/>
                  </a:lnTo>
                  <a:lnTo>
                    <a:pt x="0" y="5956149"/>
                  </a:lnTo>
                  <a:lnTo>
                    <a:pt x="0" y="0"/>
                  </a:lnTo>
                  <a:close/>
                </a:path>
              </a:pathLst>
            </a:custGeom>
            <a:blipFill>
              <a:blip r:embed="rId5">
                <a:extLst>
                  <a:ext uri="{96DAC541-7B7A-43D3-8B79-37D633B846F1}">
                    <asvg:svgBlip xmlns:asvg="http://schemas.microsoft.com/office/drawing/2016/SVG/main" r:embed="rId6"/>
                  </a:ext>
                </a:extLst>
              </a:blip>
              <a:stretch>
                <a:fillRect t="-7008" b="-64030"/>
              </a:stretch>
            </a:blipFill>
          </p:spPr>
          <p:txBody>
            <a:bodyPr/>
            <a:lstStyle/>
            <a:p>
              <a:endParaRPr lang="en-NL"/>
            </a:p>
          </p:txBody>
        </p:sp>
        <p:grpSp>
          <p:nvGrpSpPr>
            <p:cNvPr id="12" name="Group 12"/>
            <p:cNvGrpSpPr/>
            <p:nvPr/>
          </p:nvGrpSpPr>
          <p:grpSpPr>
            <a:xfrm>
              <a:off x="696358" y="8127016"/>
              <a:ext cx="472934" cy="348197"/>
              <a:chOff x="0" y="0"/>
              <a:chExt cx="83659" cy="61594"/>
            </a:xfrm>
          </p:grpSpPr>
          <p:sp>
            <p:nvSpPr>
              <p:cNvPr id="13" name="Freeform 13"/>
              <p:cNvSpPr/>
              <p:nvPr/>
            </p:nvSpPr>
            <p:spPr>
              <a:xfrm>
                <a:off x="0" y="0"/>
                <a:ext cx="83659" cy="61594"/>
              </a:xfrm>
              <a:custGeom>
                <a:avLst/>
                <a:gdLst/>
                <a:ahLst/>
                <a:cxnLst/>
                <a:rect l="l" t="t" r="r" b="b"/>
                <a:pathLst>
                  <a:path w="83659" h="61594">
                    <a:moveTo>
                      <a:pt x="0" y="0"/>
                    </a:moveTo>
                    <a:lnTo>
                      <a:pt x="83659" y="0"/>
                    </a:lnTo>
                    <a:lnTo>
                      <a:pt x="83659" y="61594"/>
                    </a:lnTo>
                    <a:lnTo>
                      <a:pt x="0" y="61594"/>
                    </a:lnTo>
                    <a:close/>
                  </a:path>
                </a:pathLst>
              </a:custGeom>
              <a:solidFill>
                <a:srgbClr val="FFFFFF"/>
              </a:solidFill>
            </p:spPr>
            <p:txBody>
              <a:bodyPr/>
              <a:lstStyle/>
              <a:p>
                <a:endParaRPr lang="en-NL"/>
              </a:p>
            </p:txBody>
          </p:sp>
          <p:sp>
            <p:nvSpPr>
              <p:cNvPr id="14" name="TextBox 14"/>
              <p:cNvSpPr txBox="1"/>
              <p:nvPr/>
            </p:nvSpPr>
            <p:spPr>
              <a:xfrm>
                <a:off x="0" y="-28575"/>
                <a:ext cx="83659" cy="90169"/>
              </a:xfrm>
              <a:prstGeom prst="rect">
                <a:avLst/>
              </a:prstGeom>
            </p:spPr>
            <p:txBody>
              <a:bodyPr lIns="26682" tIns="26682" rIns="26682" bIns="26682" rtlCol="0" anchor="ctr"/>
              <a:lstStyle/>
              <a:p>
                <a:pPr algn="ctr">
                  <a:lnSpc>
                    <a:spcPts val="1454"/>
                  </a:lnSpc>
                </a:pPr>
                <a:endParaRPr/>
              </a:p>
            </p:txBody>
          </p:sp>
        </p:grpSp>
        <p:grpSp>
          <p:nvGrpSpPr>
            <p:cNvPr id="15" name="Group 15"/>
            <p:cNvGrpSpPr/>
            <p:nvPr/>
          </p:nvGrpSpPr>
          <p:grpSpPr>
            <a:xfrm>
              <a:off x="196386" y="8024334"/>
              <a:ext cx="175334" cy="372281"/>
              <a:chOff x="0" y="0"/>
              <a:chExt cx="31016" cy="65854"/>
            </a:xfrm>
          </p:grpSpPr>
          <p:sp>
            <p:nvSpPr>
              <p:cNvPr id="16" name="Freeform 16"/>
              <p:cNvSpPr/>
              <p:nvPr/>
            </p:nvSpPr>
            <p:spPr>
              <a:xfrm>
                <a:off x="0" y="0"/>
                <a:ext cx="31016" cy="65854"/>
              </a:xfrm>
              <a:custGeom>
                <a:avLst/>
                <a:gdLst/>
                <a:ahLst/>
                <a:cxnLst/>
                <a:rect l="l" t="t" r="r" b="b"/>
                <a:pathLst>
                  <a:path w="31016" h="65854">
                    <a:moveTo>
                      <a:pt x="0" y="0"/>
                    </a:moveTo>
                    <a:lnTo>
                      <a:pt x="31016" y="0"/>
                    </a:lnTo>
                    <a:lnTo>
                      <a:pt x="31016" y="65854"/>
                    </a:lnTo>
                    <a:lnTo>
                      <a:pt x="0" y="65854"/>
                    </a:lnTo>
                    <a:close/>
                  </a:path>
                </a:pathLst>
              </a:custGeom>
              <a:solidFill>
                <a:srgbClr val="59C1C9"/>
              </a:solidFill>
            </p:spPr>
            <p:txBody>
              <a:bodyPr/>
              <a:lstStyle/>
              <a:p>
                <a:endParaRPr lang="en-NL"/>
              </a:p>
            </p:txBody>
          </p:sp>
          <p:sp>
            <p:nvSpPr>
              <p:cNvPr id="17" name="TextBox 17"/>
              <p:cNvSpPr txBox="1"/>
              <p:nvPr/>
            </p:nvSpPr>
            <p:spPr>
              <a:xfrm>
                <a:off x="0" y="-28575"/>
                <a:ext cx="31016" cy="94429"/>
              </a:xfrm>
              <a:prstGeom prst="rect">
                <a:avLst/>
              </a:prstGeom>
            </p:spPr>
            <p:txBody>
              <a:bodyPr lIns="26682" tIns="26682" rIns="26682" bIns="26682" rtlCol="0" anchor="ctr"/>
              <a:lstStyle/>
              <a:p>
                <a:pPr algn="ctr">
                  <a:lnSpc>
                    <a:spcPts val="1454"/>
                  </a:lnSpc>
                </a:pPr>
                <a:endParaRPr/>
              </a:p>
            </p:txBody>
          </p:sp>
        </p:grpSp>
        <p:grpSp>
          <p:nvGrpSpPr>
            <p:cNvPr id="18" name="Group 18"/>
            <p:cNvGrpSpPr/>
            <p:nvPr/>
          </p:nvGrpSpPr>
          <p:grpSpPr>
            <a:xfrm>
              <a:off x="625763" y="8175650"/>
              <a:ext cx="83004" cy="351923"/>
              <a:chOff x="0" y="0"/>
              <a:chExt cx="14683" cy="62253"/>
            </a:xfrm>
          </p:grpSpPr>
          <p:sp>
            <p:nvSpPr>
              <p:cNvPr id="19" name="Freeform 19"/>
              <p:cNvSpPr/>
              <p:nvPr/>
            </p:nvSpPr>
            <p:spPr>
              <a:xfrm>
                <a:off x="0" y="0"/>
                <a:ext cx="14683" cy="62253"/>
              </a:xfrm>
              <a:custGeom>
                <a:avLst/>
                <a:gdLst/>
                <a:ahLst/>
                <a:cxnLst/>
                <a:rect l="l" t="t" r="r" b="b"/>
                <a:pathLst>
                  <a:path w="14683" h="62253">
                    <a:moveTo>
                      <a:pt x="0" y="0"/>
                    </a:moveTo>
                    <a:lnTo>
                      <a:pt x="14683" y="0"/>
                    </a:lnTo>
                    <a:lnTo>
                      <a:pt x="14683" y="62253"/>
                    </a:lnTo>
                    <a:lnTo>
                      <a:pt x="0" y="62253"/>
                    </a:lnTo>
                    <a:close/>
                  </a:path>
                </a:pathLst>
              </a:custGeom>
              <a:solidFill>
                <a:srgbClr val="231F20"/>
              </a:solidFill>
            </p:spPr>
            <p:txBody>
              <a:bodyPr/>
              <a:lstStyle/>
              <a:p>
                <a:endParaRPr lang="en-NL"/>
              </a:p>
            </p:txBody>
          </p:sp>
          <p:sp>
            <p:nvSpPr>
              <p:cNvPr id="20" name="TextBox 20"/>
              <p:cNvSpPr txBox="1"/>
              <p:nvPr/>
            </p:nvSpPr>
            <p:spPr>
              <a:xfrm>
                <a:off x="0" y="-28575"/>
                <a:ext cx="14683" cy="90828"/>
              </a:xfrm>
              <a:prstGeom prst="rect">
                <a:avLst/>
              </a:prstGeom>
            </p:spPr>
            <p:txBody>
              <a:bodyPr lIns="26682" tIns="26682" rIns="26682" bIns="26682" rtlCol="0" anchor="ctr"/>
              <a:lstStyle/>
              <a:p>
                <a:pPr algn="ctr">
                  <a:lnSpc>
                    <a:spcPts val="1454"/>
                  </a:lnSpc>
                </a:pPr>
                <a:endParaRPr/>
              </a:p>
            </p:txBody>
          </p:sp>
        </p:grpSp>
        <p:grpSp>
          <p:nvGrpSpPr>
            <p:cNvPr id="21" name="Group 21"/>
            <p:cNvGrpSpPr/>
            <p:nvPr/>
          </p:nvGrpSpPr>
          <p:grpSpPr>
            <a:xfrm>
              <a:off x="2783232" y="8096073"/>
              <a:ext cx="671199" cy="379140"/>
              <a:chOff x="0" y="0"/>
              <a:chExt cx="118731" cy="67068"/>
            </a:xfrm>
          </p:grpSpPr>
          <p:sp>
            <p:nvSpPr>
              <p:cNvPr id="22" name="Freeform 22"/>
              <p:cNvSpPr/>
              <p:nvPr/>
            </p:nvSpPr>
            <p:spPr>
              <a:xfrm>
                <a:off x="0" y="0"/>
                <a:ext cx="118731" cy="67068"/>
              </a:xfrm>
              <a:custGeom>
                <a:avLst/>
                <a:gdLst/>
                <a:ahLst/>
                <a:cxnLst/>
                <a:rect l="l" t="t" r="r" b="b"/>
                <a:pathLst>
                  <a:path w="118731" h="67068">
                    <a:moveTo>
                      <a:pt x="0" y="0"/>
                    </a:moveTo>
                    <a:lnTo>
                      <a:pt x="118731" y="0"/>
                    </a:lnTo>
                    <a:lnTo>
                      <a:pt x="118731" y="67068"/>
                    </a:lnTo>
                    <a:lnTo>
                      <a:pt x="0" y="67068"/>
                    </a:lnTo>
                    <a:close/>
                  </a:path>
                </a:pathLst>
              </a:custGeom>
              <a:solidFill>
                <a:srgbClr val="FFFFFF"/>
              </a:solidFill>
            </p:spPr>
            <p:txBody>
              <a:bodyPr/>
              <a:lstStyle/>
              <a:p>
                <a:endParaRPr lang="en-NL"/>
              </a:p>
            </p:txBody>
          </p:sp>
          <p:sp>
            <p:nvSpPr>
              <p:cNvPr id="23" name="TextBox 23"/>
              <p:cNvSpPr txBox="1"/>
              <p:nvPr/>
            </p:nvSpPr>
            <p:spPr>
              <a:xfrm>
                <a:off x="0" y="-28575"/>
                <a:ext cx="118731" cy="95643"/>
              </a:xfrm>
              <a:prstGeom prst="rect">
                <a:avLst/>
              </a:prstGeom>
            </p:spPr>
            <p:txBody>
              <a:bodyPr lIns="26682" tIns="26682" rIns="26682" bIns="26682" rtlCol="0" anchor="ctr"/>
              <a:lstStyle/>
              <a:p>
                <a:pPr algn="ctr">
                  <a:lnSpc>
                    <a:spcPts val="1454"/>
                  </a:lnSpc>
                </a:pPr>
                <a:endParaRPr/>
              </a:p>
            </p:txBody>
          </p:sp>
        </p:grpSp>
        <p:grpSp>
          <p:nvGrpSpPr>
            <p:cNvPr id="24" name="Group 24"/>
            <p:cNvGrpSpPr/>
            <p:nvPr/>
          </p:nvGrpSpPr>
          <p:grpSpPr>
            <a:xfrm>
              <a:off x="3412929" y="8044693"/>
              <a:ext cx="101366" cy="482880"/>
              <a:chOff x="0" y="0"/>
              <a:chExt cx="17931" cy="85419"/>
            </a:xfrm>
          </p:grpSpPr>
          <p:sp>
            <p:nvSpPr>
              <p:cNvPr id="25" name="Freeform 25"/>
              <p:cNvSpPr/>
              <p:nvPr/>
            </p:nvSpPr>
            <p:spPr>
              <a:xfrm>
                <a:off x="0" y="0"/>
                <a:ext cx="17931" cy="85419"/>
              </a:xfrm>
              <a:custGeom>
                <a:avLst/>
                <a:gdLst/>
                <a:ahLst/>
                <a:cxnLst/>
                <a:rect l="l" t="t" r="r" b="b"/>
                <a:pathLst>
                  <a:path w="17931" h="85419">
                    <a:moveTo>
                      <a:pt x="0" y="0"/>
                    </a:moveTo>
                    <a:lnTo>
                      <a:pt x="17931" y="0"/>
                    </a:lnTo>
                    <a:lnTo>
                      <a:pt x="17931" y="85419"/>
                    </a:lnTo>
                    <a:lnTo>
                      <a:pt x="0" y="85419"/>
                    </a:lnTo>
                    <a:close/>
                  </a:path>
                </a:pathLst>
              </a:custGeom>
              <a:solidFill>
                <a:srgbClr val="231F20"/>
              </a:solidFill>
            </p:spPr>
            <p:txBody>
              <a:bodyPr/>
              <a:lstStyle/>
              <a:p>
                <a:endParaRPr lang="en-NL"/>
              </a:p>
            </p:txBody>
          </p:sp>
          <p:sp>
            <p:nvSpPr>
              <p:cNvPr id="26" name="TextBox 26"/>
              <p:cNvSpPr txBox="1"/>
              <p:nvPr/>
            </p:nvSpPr>
            <p:spPr>
              <a:xfrm>
                <a:off x="0" y="-28575"/>
                <a:ext cx="17931" cy="113994"/>
              </a:xfrm>
              <a:prstGeom prst="rect">
                <a:avLst/>
              </a:prstGeom>
            </p:spPr>
            <p:txBody>
              <a:bodyPr lIns="26682" tIns="26682" rIns="26682" bIns="26682" rtlCol="0" anchor="ctr"/>
              <a:lstStyle/>
              <a:p>
                <a:pPr algn="ctr">
                  <a:lnSpc>
                    <a:spcPts val="1454"/>
                  </a:lnSpc>
                </a:pPr>
                <a:endParaRPr/>
              </a:p>
            </p:txBody>
          </p:sp>
        </p:grpSp>
      </p:grpSp>
      <p:sp>
        <p:nvSpPr>
          <p:cNvPr id="27" name="TextBox 27"/>
          <p:cNvSpPr txBox="1"/>
          <p:nvPr/>
        </p:nvSpPr>
        <p:spPr>
          <a:xfrm>
            <a:off x="4615852" y="1174802"/>
            <a:ext cx="7728548" cy="2956130"/>
          </a:xfrm>
          <a:prstGeom prst="rect">
            <a:avLst/>
          </a:prstGeom>
        </p:spPr>
        <p:txBody>
          <a:bodyPr wrap="square" lIns="0" tIns="0" rIns="0" bIns="0" rtlCol="0" anchor="t">
            <a:spAutoFit/>
          </a:bodyPr>
          <a:lstStyle/>
          <a:p>
            <a:pPr algn="l">
              <a:lnSpc>
                <a:spcPts val="23922"/>
              </a:lnSpc>
              <a:spcBef>
                <a:spcPct val="0"/>
              </a:spcBef>
            </a:pPr>
            <a:r>
              <a:rPr lang="nl-NL" sz="17087" dirty="0">
                <a:solidFill>
                  <a:srgbClr val="231F20"/>
                </a:solidFill>
                <a:latin typeface="Bebas Neue"/>
                <a:ea typeface="Bebas Neue"/>
                <a:cs typeface="Bebas Neue"/>
                <a:sym typeface="Bebas Neue"/>
              </a:rPr>
              <a:t>Tot ziens!</a:t>
            </a:r>
          </a:p>
        </p:txBody>
      </p:sp>
      <p:pic>
        <p:nvPicPr>
          <p:cNvPr id="1026" name="Picture 2" descr="Coach bij Petje af Rotterdam - Rotterdamse Uitdaging">
            <a:extLst>
              <a:ext uri="{FF2B5EF4-FFF2-40B4-BE49-F238E27FC236}">
                <a16:creationId xmlns:a16="http://schemas.microsoft.com/office/drawing/2014/main" id="{6B9DE968-2FF7-5980-94AE-E3F9CC0CE41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9228"/>
          <a:stretch/>
        </p:blipFill>
        <p:spPr bwMode="auto">
          <a:xfrm>
            <a:off x="18220799" y="-46554"/>
            <a:ext cx="1008159" cy="10505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MC Utrecht Logo PNG Transparent &amp; SVG Vector - Freebie Supply">
            <a:extLst>
              <a:ext uri="{FF2B5EF4-FFF2-40B4-BE49-F238E27FC236}">
                <a16:creationId xmlns:a16="http://schemas.microsoft.com/office/drawing/2014/main" id="{2BC9971D-D7EA-D5CA-4AF6-7EE1B72450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16200" y="-46554"/>
            <a:ext cx="2655738" cy="94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99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D047"/>
        </a:solidFill>
        <a:effectLst/>
      </p:bgPr>
    </p:bg>
    <p:spTree>
      <p:nvGrpSpPr>
        <p:cNvPr id="1" name=""/>
        <p:cNvGrpSpPr/>
        <p:nvPr/>
      </p:nvGrpSpPr>
      <p:grpSpPr>
        <a:xfrm>
          <a:off x="0" y="0"/>
          <a:ext cx="0" cy="0"/>
          <a:chOff x="0" y="0"/>
          <a:chExt cx="0" cy="0"/>
        </a:xfrm>
      </p:grpSpPr>
      <p:sp>
        <p:nvSpPr>
          <p:cNvPr id="2" name="Freeform 2"/>
          <p:cNvSpPr/>
          <p:nvPr/>
        </p:nvSpPr>
        <p:spPr>
          <a:xfrm>
            <a:off x="14140236" y="2934030"/>
            <a:ext cx="2605421" cy="6020930"/>
          </a:xfrm>
          <a:custGeom>
            <a:avLst/>
            <a:gdLst/>
            <a:ahLst/>
            <a:cxnLst/>
            <a:rect l="l" t="t" r="r" b="b"/>
            <a:pathLst>
              <a:path w="2605421" h="6020930">
                <a:moveTo>
                  <a:pt x="0" y="0"/>
                </a:moveTo>
                <a:lnTo>
                  <a:pt x="2605421" y="0"/>
                </a:lnTo>
                <a:lnTo>
                  <a:pt x="2605421" y="6020930"/>
                </a:lnTo>
                <a:lnTo>
                  <a:pt x="0" y="60209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NL"/>
          </a:p>
        </p:txBody>
      </p:sp>
      <p:grpSp>
        <p:nvGrpSpPr>
          <p:cNvPr id="3" name="Group 3"/>
          <p:cNvGrpSpPr/>
          <p:nvPr/>
        </p:nvGrpSpPr>
        <p:grpSpPr>
          <a:xfrm>
            <a:off x="1028700" y="2977129"/>
            <a:ext cx="12139817" cy="5977831"/>
            <a:chOff x="0" y="0"/>
            <a:chExt cx="3197318" cy="1574408"/>
          </a:xfrm>
        </p:grpSpPr>
        <p:sp>
          <p:nvSpPr>
            <p:cNvPr id="4" name="Freeform 4"/>
            <p:cNvSpPr/>
            <p:nvPr/>
          </p:nvSpPr>
          <p:spPr>
            <a:xfrm>
              <a:off x="0" y="0"/>
              <a:ext cx="3197318" cy="1574408"/>
            </a:xfrm>
            <a:custGeom>
              <a:avLst/>
              <a:gdLst/>
              <a:ahLst/>
              <a:cxnLst/>
              <a:rect l="l" t="t" r="r" b="b"/>
              <a:pathLst>
                <a:path w="3197318" h="1574408">
                  <a:moveTo>
                    <a:pt x="32524" y="0"/>
                  </a:moveTo>
                  <a:lnTo>
                    <a:pt x="3164794" y="0"/>
                  </a:lnTo>
                  <a:cubicBezTo>
                    <a:pt x="3182757" y="0"/>
                    <a:pt x="3197318" y="14562"/>
                    <a:pt x="3197318" y="32524"/>
                  </a:cubicBezTo>
                  <a:lnTo>
                    <a:pt x="3197318" y="1541884"/>
                  </a:lnTo>
                  <a:cubicBezTo>
                    <a:pt x="3197318" y="1559846"/>
                    <a:pt x="3182757" y="1574408"/>
                    <a:pt x="3164794" y="1574408"/>
                  </a:cubicBezTo>
                  <a:lnTo>
                    <a:pt x="32524" y="1574408"/>
                  </a:lnTo>
                  <a:cubicBezTo>
                    <a:pt x="14562" y="1574408"/>
                    <a:pt x="0" y="1559846"/>
                    <a:pt x="0" y="1541884"/>
                  </a:cubicBezTo>
                  <a:lnTo>
                    <a:pt x="0" y="32524"/>
                  </a:lnTo>
                  <a:cubicBezTo>
                    <a:pt x="0" y="14562"/>
                    <a:pt x="14562" y="0"/>
                    <a:pt x="32524" y="0"/>
                  </a:cubicBezTo>
                  <a:close/>
                </a:path>
              </a:pathLst>
            </a:custGeom>
            <a:solidFill>
              <a:srgbClr val="FFFFFF">
                <a:alpha val="71765"/>
              </a:srgbClr>
            </a:solidFill>
          </p:spPr>
          <p:txBody>
            <a:bodyPr/>
            <a:lstStyle/>
            <a:p>
              <a:endParaRPr lang="en-NL"/>
            </a:p>
          </p:txBody>
        </p:sp>
        <p:sp>
          <p:nvSpPr>
            <p:cNvPr id="5" name="TextBox 5"/>
            <p:cNvSpPr txBox="1"/>
            <p:nvPr/>
          </p:nvSpPr>
          <p:spPr>
            <a:xfrm>
              <a:off x="0" y="-38100"/>
              <a:ext cx="3197318" cy="1612508"/>
            </a:xfrm>
            <a:prstGeom prst="rect">
              <a:avLst/>
            </a:prstGeom>
          </p:spPr>
          <p:txBody>
            <a:bodyPr lIns="50800" tIns="50800" rIns="50800" bIns="50800" rtlCol="0" anchor="ctr"/>
            <a:lstStyle/>
            <a:p>
              <a:pPr algn="ctr">
                <a:lnSpc>
                  <a:spcPts val="2474"/>
                </a:lnSpc>
              </a:pPr>
              <a:endParaRPr/>
            </a:p>
          </p:txBody>
        </p:sp>
      </p:grpSp>
      <p:sp>
        <p:nvSpPr>
          <p:cNvPr id="6" name="TextBox 6"/>
          <p:cNvSpPr txBox="1"/>
          <p:nvPr/>
        </p:nvSpPr>
        <p:spPr>
          <a:xfrm>
            <a:off x="3250508" y="5394975"/>
            <a:ext cx="7696200" cy="1106072"/>
          </a:xfrm>
          <a:prstGeom prst="rect">
            <a:avLst/>
          </a:prstGeom>
        </p:spPr>
        <p:txBody>
          <a:bodyPr wrap="square" lIns="0" tIns="0" rIns="0" bIns="0" rtlCol="0" anchor="t">
            <a:spAutoFit/>
          </a:bodyPr>
          <a:lstStyle/>
          <a:p>
            <a:pPr algn="ctr">
              <a:lnSpc>
                <a:spcPts val="8343"/>
              </a:lnSpc>
              <a:spcBef>
                <a:spcPct val="0"/>
              </a:spcBef>
            </a:pPr>
            <a:r>
              <a:rPr lang="en-US" sz="8000" dirty="0" err="1">
                <a:solidFill>
                  <a:srgbClr val="000000"/>
                </a:solidFill>
                <a:latin typeface="Bebas Neue"/>
                <a:ea typeface="Bebas Neue"/>
                <a:cs typeface="Bebas Neue"/>
                <a:sym typeface="Bebas Neue"/>
              </a:rPr>
              <a:t>Donker</a:t>
            </a:r>
            <a:r>
              <a:rPr lang="en-US" sz="8000" dirty="0">
                <a:solidFill>
                  <a:srgbClr val="000000"/>
                </a:solidFill>
                <a:latin typeface="Bebas Neue"/>
                <a:ea typeface="Bebas Neue"/>
                <a:cs typeface="Bebas Neue"/>
                <a:sym typeface="Bebas Neue"/>
              </a:rPr>
              <a:t> of </a:t>
            </a:r>
            <a:r>
              <a:rPr lang="en-US" sz="8000" dirty="0" err="1">
                <a:solidFill>
                  <a:srgbClr val="000000"/>
                </a:solidFill>
                <a:latin typeface="Bebas Neue"/>
                <a:ea typeface="Bebas Neue"/>
                <a:cs typeface="Bebas Neue"/>
                <a:sym typeface="Bebas Neue"/>
              </a:rPr>
              <a:t>licht</a:t>
            </a:r>
            <a:r>
              <a:rPr lang="en-US" sz="8000" dirty="0">
                <a:solidFill>
                  <a:srgbClr val="000000"/>
                </a:solidFill>
                <a:latin typeface="Bebas Neue"/>
                <a:ea typeface="Bebas Neue"/>
                <a:cs typeface="Bebas Neue"/>
                <a:sym typeface="Bebas Neue"/>
              </a:rPr>
              <a:t> </a:t>
            </a:r>
            <a:r>
              <a:rPr lang="en-US" sz="8000" dirty="0" err="1">
                <a:solidFill>
                  <a:srgbClr val="000000"/>
                </a:solidFill>
                <a:latin typeface="Bebas Neue"/>
                <a:ea typeface="Bebas Neue"/>
                <a:cs typeface="Bebas Neue"/>
                <a:sym typeface="Bebas Neue"/>
              </a:rPr>
              <a:t>haar</a:t>
            </a:r>
            <a:r>
              <a:rPr lang="en-US" sz="8000" dirty="0">
                <a:solidFill>
                  <a:srgbClr val="000000"/>
                </a:solidFill>
                <a:latin typeface="Bebas Neue"/>
                <a:ea typeface="Bebas Neue"/>
                <a:cs typeface="Bebas Neue"/>
                <a:sym typeface="Bebas Neue"/>
              </a:rPr>
              <a:t>?</a:t>
            </a:r>
          </a:p>
        </p:txBody>
      </p:sp>
      <p:grpSp>
        <p:nvGrpSpPr>
          <p:cNvPr id="8" name="Group 8"/>
          <p:cNvGrpSpPr/>
          <p:nvPr/>
        </p:nvGrpSpPr>
        <p:grpSpPr>
          <a:xfrm>
            <a:off x="-944020" y="9717494"/>
            <a:ext cx="20176041" cy="11328521"/>
            <a:chOff x="0" y="0"/>
            <a:chExt cx="5313854" cy="2983643"/>
          </a:xfrm>
        </p:grpSpPr>
        <p:sp>
          <p:nvSpPr>
            <p:cNvPr id="9" name="Freeform 9"/>
            <p:cNvSpPr/>
            <p:nvPr/>
          </p:nvSpPr>
          <p:spPr>
            <a:xfrm>
              <a:off x="0" y="0"/>
              <a:ext cx="5313854" cy="2983643"/>
            </a:xfrm>
            <a:custGeom>
              <a:avLst/>
              <a:gdLst/>
              <a:ahLst/>
              <a:cxnLst/>
              <a:rect l="l" t="t" r="r" b="b"/>
              <a:pathLst>
                <a:path w="5313854" h="2983643">
                  <a:moveTo>
                    <a:pt x="0" y="0"/>
                  </a:moveTo>
                  <a:lnTo>
                    <a:pt x="5313854" y="0"/>
                  </a:lnTo>
                  <a:lnTo>
                    <a:pt x="5313854" y="2983643"/>
                  </a:lnTo>
                  <a:lnTo>
                    <a:pt x="0" y="2983643"/>
                  </a:lnTo>
                  <a:close/>
                </a:path>
              </a:pathLst>
            </a:custGeom>
            <a:solidFill>
              <a:srgbClr val="FFFFFF"/>
            </a:solidFill>
          </p:spPr>
          <p:txBody>
            <a:bodyPr/>
            <a:lstStyle/>
            <a:p>
              <a:endParaRPr lang="en-NL"/>
            </a:p>
          </p:txBody>
        </p:sp>
        <p:sp>
          <p:nvSpPr>
            <p:cNvPr id="10" name="TextBox 10"/>
            <p:cNvSpPr txBox="1"/>
            <p:nvPr/>
          </p:nvSpPr>
          <p:spPr>
            <a:xfrm>
              <a:off x="0" y="-38100"/>
              <a:ext cx="5313854" cy="3021743"/>
            </a:xfrm>
            <a:prstGeom prst="rect">
              <a:avLst/>
            </a:prstGeom>
          </p:spPr>
          <p:txBody>
            <a:bodyPr lIns="50800" tIns="50800" rIns="50800" bIns="50800" rtlCol="0" anchor="ctr"/>
            <a:lstStyle/>
            <a:p>
              <a:pPr algn="ctr">
                <a:lnSpc>
                  <a:spcPts val="2474"/>
                </a:lnSpc>
              </a:pPr>
              <a:endParaRPr/>
            </a:p>
          </p:txBody>
        </p:sp>
      </p:grpSp>
      <p:grpSp>
        <p:nvGrpSpPr>
          <p:cNvPr id="11" name="Group 11"/>
          <p:cNvGrpSpPr/>
          <p:nvPr/>
        </p:nvGrpSpPr>
        <p:grpSpPr>
          <a:xfrm>
            <a:off x="-464540" y="-2817964"/>
            <a:ext cx="20176041" cy="3396826"/>
            <a:chOff x="0" y="0"/>
            <a:chExt cx="5313854" cy="894637"/>
          </a:xfrm>
        </p:grpSpPr>
        <p:sp>
          <p:nvSpPr>
            <p:cNvPr id="12" name="Freeform 12"/>
            <p:cNvSpPr/>
            <p:nvPr/>
          </p:nvSpPr>
          <p:spPr>
            <a:xfrm>
              <a:off x="0" y="0"/>
              <a:ext cx="5313854" cy="894637"/>
            </a:xfrm>
            <a:custGeom>
              <a:avLst/>
              <a:gdLst/>
              <a:ahLst/>
              <a:cxnLst/>
              <a:rect l="l" t="t" r="r" b="b"/>
              <a:pathLst>
                <a:path w="5313854" h="894637">
                  <a:moveTo>
                    <a:pt x="0" y="0"/>
                  </a:moveTo>
                  <a:lnTo>
                    <a:pt x="5313854" y="0"/>
                  </a:lnTo>
                  <a:lnTo>
                    <a:pt x="5313854" y="894637"/>
                  </a:lnTo>
                  <a:lnTo>
                    <a:pt x="0" y="894637"/>
                  </a:lnTo>
                  <a:close/>
                </a:path>
              </a:pathLst>
            </a:custGeom>
            <a:solidFill>
              <a:srgbClr val="FFFFFF"/>
            </a:solidFill>
          </p:spPr>
          <p:txBody>
            <a:bodyPr/>
            <a:lstStyle/>
            <a:p>
              <a:endParaRPr lang="en-NL"/>
            </a:p>
          </p:txBody>
        </p:sp>
        <p:sp>
          <p:nvSpPr>
            <p:cNvPr id="13" name="TextBox 13"/>
            <p:cNvSpPr txBox="1"/>
            <p:nvPr/>
          </p:nvSpPr>
          <p:spPr>
            <a:xfrm>
              <a:off x="0" y="-38100"/>
              <a:ext cx="5313854" cy="932737"/>
            </a:xfrm>
            <a:prstGeom prst="rect">
              <a:avLst/>
            </a:prstGeom>
          </p:spPr>
          <p:txBody>
            <a:bodyPr lIns="50800" tIns="50800" rIns="50800" bIns="50800" rtlCol="0" anchor="ctr"/>
            <a:lstStyle/>
            <a:p>
              <a:pPr algn="ctr">
                <a:lnSpc>
                  <a:spcPts val="2474"/>
                </a:lnSpc>
              </a:pPr>
              <a:endParaRPr/>
            </a:p>
          </p:txBody>
        </p:sp>
      </p:grpSp>
      <p:sp>
        <p:nvSpPr>
          <p:cNvPr id="14" name="TextBox 6">
            <a:extLst>
              <a:ext uri="{FF2B5EF4-FFF2-40B4-BE49-F238E27FC236}">
                <a16:creationId xmlns:a16="http://schemas.microsoft.com/office/drawing/2014/main" id="{D4C4474E-660A-7E84-EEB2-72D2A7D43B33}"/>
              </a:ext>
            </a:extLst>
          </p:cNvPr>
          <p:cNvSpPr txBox="1"/>
          <p:nvPr/>
        </p:nvSpPr>
        <p:spPr>
          <a:xfrm>
            <a:off x="1650308" y="6017471"/>
            <a:ext cx="10896600" cy="982961"/>
          </a:xfrm>
          <a:prstGeom prst="rect">
            <a:avLst/>
          </a:prstGeom>
        </p:spPr>
        <p:txBody>
          <a:bodyPr wrap="square" lIns="0" tIns="0" rIns="0" bIns="0" rtlCol="0" anchor="t">
            <a:spAutoFit/>
          </a:bodyPr>
          <a:lstStyle/>
          <a:p>
            <a:pPr algn="ctr">
              <a:lnSpc>
                <a:spcPts val="8343"/>
              </a:lnSpc>
              <a:spcBef>
                <a:spcPct val="0"/>
              </a:spcBef>
            </a:pPr>
            <a:r>
              <a:rPr lang="en-US" sz="4800" dirty="0">
                <a:solidFill>
                  <a:srgbClr val="000000"/>
                </a:solidFill>
                <a:latin typeface="Bebas Neue"/>
                <a:ea typeface="Bebas Neue"/>
                <a:cs typeface="Bebas Neue"/>
                <a:sym typeface="Bebas Neue"/>
              </a:rPr>
              <a:t>Bruin/</a:t>
            </a:r>
            <a:r>
              <a:rPr lang="en-US" sz="4800" dirty="0" err="1">
                <a:solidFill>
                  <a:srgbClr val="000000"/>
                </a:solidFill>
                <a:latin typeface="Bebas Neue"/>
                <a:ea typeface="Bebas Neue"/>
                <a:cs typeface="Bebas Neue"/>
                <a:sym typeface="Bebas Neue"/>
              </a:rPr>
              <a:t>zwart</a:t>
            </a:r>
            <a:r>
              <a:rPr lang="en-US" sz="4800" dirty="0">
                <a:solidFill>
                  <a:srgbClr val="000000"/>
                </a:solidFill>
                <a:latin typeface="Bebas Neue"/>
                <a:ea typeface="Bebas Neue"/>
                <a:cs typeface="Bebas Neue"/>
                <a:sym typeface="Bebas Neue"/>
              </a:rPr>
              <a:t>				blond/rood</a:t>
            </a:r>
          </a:p>
        </p:txBody>
      </p:sp>
      <p:sp>
        <p:nvSpPr>
          <p:cNvPr id="15" name="TextBox 7">
            <a:extLst>
              <a:ext uri="{FF2B5EF4-FFF2-40B4-BE49-F238E27FC236}">
                <a16:creationId xmlns:a16="http://schemas.microsoft.com/office/drawing/2014/main" id="{C874E784-D3E2-16EB-8A52-9C20C4918A01}"/>
              </a:ext>
            </a:extLst>
          </p:cNvPr>
          <p:cNvSpPr txBox="1"/>
          <p:nvPr/>
        </p:nvSpPr>
        <p:spPr>
          <a:xfrm>
            <a:off x="1028700" y="640077"/>
            <a:ext cx="14193669" cy="2413931"/>
          </a:xfrm>
          <a:prstGeom prst="rect">
            <a:avLst/>
          </a:prstGeom>
        </p:spPr>
        <p:txBody>
          <a:bodyPr lIns="0" tIns="0" rIns="0" bIns="0" rtlCol="0" anchor="t">
            <a:spAutoFit/>
          </a:bodyPr>
          <a:lstStyle/>
          <a:p>
            <a:pPr marL="0" marR="0" lvl="0" indent="0" algn="l" defTabSz="914400" rtl="0" eaLnBrk="1" fontAlgn="auto" latinLnBrk="0" hangingPunct="1">
              <a:lnSpc>
                <a:spcPts val="21961"/>
              </a:lnSpc>
              <a:spcBef>
                <a:spcPct val="0"/>
              </a:spcBef>
              <a:spcAft>
                <a:spcPts val="0"/>
              </a:spcAft>
              <a:buClrTx/>
              <a:buSzTx/>
              <a:buFontTx/>
              <a:buNone/>
              <a:tabLst/>
              <a:defRPr/>
            </a:pP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Hoe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uniek</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 ben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jij</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D047"/>
        </a:solidFill>
        <a:effectLst/>
      </p:bgPr>
    </p:bg>
    <p:spTree>
      <p:nvGrpSpPr>
        <p:cNvPr id="1" name=""/>
        <p:cNvGrpSpPr/>
        <p:nvPr/>
      </p:nvGrpSpPr>
      <p:grpSpPr>
        <a:xfrm>
          <a:off x="0" y="0"/>
          <a:ext cx="0" cy="0"/>
          <a:chOff x="0" y="0"/>
          <a:chExt cx="0" cy="0"/>
        </a:xfrm>
      </p:grpSpPr>
      <p:sp>
        <p:nvSpPr>
          <p:cNvPr id="2" name="Freeform 2"/>
          <p:cNvSpPr/>
          <p:nvPr/>
        </p:nvSpPr>
        <p:spPr>
          <a:xfrm>
            <a:off x="14140236" y="2934030"/>
            <a:ext cx="2605421" cy="6020930"/>
          </a:xfrm>
          <a:custGeom>
            <a:avLst/>
            <a:gdLst/>
            <a:ahLst/>
            <a:cxnLst/>
            <a:rect l="l" t="t" r="r" b="b"/>
            <a:pathLst>
              <a:path w="2605421" h="6020930">
                <a:moveTo>
                  <a:pt x="0" y="0"/>
                </a:moveTo>
                <a:lnTo>
                  <a:pt x="2605421" y="0"/>
                </a:lnTo>
                <a:lnTo>
                  <a:pt x="2605421" y="6020930"/>
                </a:lnTo>
                <a:lnTo>
                  <a:pt x="0" y="6020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028700" y="2977129"/>
            <a:ext cx="12139817" cy="5977831"/>
            <a:chOff x="0" y="0"/>
            <a:chExt cx="3197318" cy="1574408"/>
          </a:xfrm>
        </p:grpSpPr>
        <p:sp>
          <p:nvSpPr>
            <p:cNvPr id="4" name="Freeform 4"/>
            <p:cNvSpPr/>
            <p:nvPr/>
          </p:nvSpPr>
          <p:spPr>
            <a:xfrm>
              <a:off x="0" y="0"/>
              <a:ext cx="3197318" cy="1574408"/>
            </a:xfrm>
            <a:custGeom>
              <a:avLst/>
              <a:gdLst/>
              <a:ahLst/>
              <a:cxnLst/>
              <a:rect l="l" t="t" r="r" b="b"/>
              <a:pathLst>
                <a:path w="3197318" h="1574408">
                  <a:moveTo>
                    <a:pt x="32524" y="0"/>
                  </a:moveTo>
                  <a:lnTo>
                    <a:pt x="3164794" y="0"/>
                  </a:lnTo>
                  <a:cubicBezTo>
                    <a:pt x="3182757" y="0"/>
                    <a:pt x="3197318" y="14562"/>
                    <a:pt x="3197318" y="32524"/>
                  </a:cubicBezTo>
                  <a:lnTo>
                    <a:pt x="3197318" y="1541884"/>
                  </a:lnTo>
                  <a:cubicBezTo>
                    <a:pt x="3197318" y="1559846"/>
                    <a:pt x="3182757" y="1574408"/>
                    <a:pt x="3164794" y="1574408"/>
                  </a:cubicBezTo>
                  <a:lnTo>
                    <a:pt x="32524" y="1574408"/>
                  </a:lnTo>
                  <a:cubicBezTo>
                    <a:pt x="14562" y="1574408"/>
                    <a:pt x="0" y="1559846"/>
                    <a:pt x="0" y="1541884"/>
                  </a:cubicBezTo>
                  <a:lnTo>
                    <a:pt x="0" y="32524"/>
                  </a:lnTo>
                  <a:cubicBezTo>
                    <a:pt x="0" y="14562"/>
                    <a:pt x="14562" y="0"/>
                    <a:pt x="32524"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3197318" cy="1612508"/>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1231208" y="5377267"/>
            <a:ext cx="11734800" cy="1106072"/>
          </a:xfrm>
          <a:prstGeom prst="rect">
            <a:avLst/>
          </a:prstGeom>
        </p:spPr>
        <p:txBody>
          <a:bodyPr wrap="square" lIns="0" tIns="0" rIns="0" bIns="0" rtlCol="0" anchor="t">
            <a:spAutoFit/>
          </a:bodyPr>
          <a:lstStyle/>
          <a:p>
            <a:pPr marL="0" marR="0" lvl="0" indent="0" algn="ctr" defTabSz="914400" rtl="0" eaLnBrk="1" fontAlgn="auto" latinLnBrk="0" hangingPunct="1">
              <a:lnSpc>
                <a:spcPts val="8343"/>
              </a:lnSpc>
              <a:spcBef>
                <a:spcPct val="0"/>
              </a:spcBef>
              <a:spcAft>
                <a:spcPts val="0"/>
              </a:spcAft>
              <a:buClrTx/>
              <a:buSzTx/>
              <a:buFontTx/>
              <a:buNone/>
              <a:tabLst/>
              <a:defRPr/>
            </a:pPr>
            <a:r>
              <a:rPr kumimoji="0" lang="en-US" sz="8000" b="0" i="0" u="none" strike="noStrike" kern="1200" cap="none" spc="0" normalizeH="0" baseline="0" noProof="0" dirty="0" err="1">
                <a:ln>
                  <a:noFill/>
                </a:ln>
                <a:solidFill>
                  <a:srgbClr val="000000"/>
                </a:solidFill>
                <a:effectLst/>
                <a:uLnTx/>
                <a:uFillTx/>
                <a:latin typeface="Bebas Neue"/>
                <a:ea typeface="Bebas Neue"/>
                <a:cs typeface="Bebas Neue"/>
                <a:sym typeface="Bebas Neue"/>
              </a:rPr>
              <a:t>Vouw</a:t>
            </a:r>
            <a:r>
              <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rPr>
              <a:t> je </a:t>
            </a:r>
            <a:r>
              <a:rPr kumimoji="0" lang="en-US" sz="8000" b="0" i="0" u="none" strike="noStrike" kern="1200" cap="none" spc="0" normalizeH="0" baseline="0" noProof="0" dirty="0" err="1">
                <a:ln>
                  <a:noFill/>
                </a:ln>
                <a:solidFill>
                  <a:srgbClr val="000000"/>
                </a:solidFill>
                <a:effectLst/>
                <a:uLnTx/>
                <a:uFillTx/>
                <a:latin typeface="Bebas Neue"/>
                <a:ea typeface="Bebas Neue"/>
                <a:cs typeface="Bebas Neue"/>
                <a:sym typeface="Bebas Neue"/>
              </a:rPr>
              <a:t>armen</a:t>
            </a:r>
            <a:r>
              <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rPr>
              <a:t> over </a:t>
            </a:r>
            <a:r>
              <a:rPr kumimoji="0" lang="en-US" sz="8000" b="0" i="0" u="none" strike="noStrike" kern="1200" cap="none" spc="0" normalizeH="0" baseline="0" noProof="0" dirty="0" err="1">
                <a:ln>
                  <a:noFill/>
                </a:ln>
                <a:solidFill>
                  <a:srgbClr val="000000"/>
                </a:solidFill>
                <a:effectLst/>
                <a:uLnTx/>
                <a:uFillTx/>
                <a:latin typeface="Bebas Neue"/>
                <a:ea typeface="Bebas Neue"/>
                <a:cs typeface="Bebas Neue"/>
                <a:sym typeface="Bebas Neue"/>
              </a:rPr>
              <a:t>elkaar</a:t>
            </a:r>
            <a:endPar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endParaRPr>
          </a:p>
        </p:txBody>
      </p:sp>
      <p:grpSp>
        <p:nvGrpSpPr>
          <p:cNvPr id="8" name="Group 8"/>
          <p:cNvGrpSpPr/>
          <p:nvPr/>
        </p:nvGrpSpPr>
        <p:grpSpPr>
          <a:xfrm>
            <a:off x="-944020" y="9717494"/>
            <a:ext cx="20176041" cy="11328521"/>
            <a:chOff x="0" y="0"/>
            <a:chExt cx="5313854" cy="2983643"/>
          </a:xfrm>
        </p:grpSpPr>
        <p:sp>
          <p:nvSpPr>
            <p:cNvPr id="9" name="Freeform 9"/>
            <p:cNvSpPr/>
            <p:nvPr/>
          </p:nvSpPr>
          <p:spPr>
            <a:xfrm>
              <a:off x="0" y="0"/>
              <a:ext cx="5313854" cy="2983643"/>
            </a:xfrm>
            <a:custGeom>
              <a:avLst/>
              <a:gdLst/>
              <a:ahLst/>
              <a:cxnLst/>
              <a:rect l="l" t="t" r="r" b="b"/>
              <a:pathLst>
                <a:path w="5313854" h="2983643">
                  <a:moveTo>
                    <a:pt x="0" y="0"/>
                  </a:moveTo>
                  <a:lnTo>
                    <a:pt x="5313854" y="0"/>
                  </a:lnTo>
                  <a:lnTo>
                    <a:pt x="5313854" y="2983643"/>
                  </a:lnTo>
                  <a:lnTo>
                    <a:pt x="0" y="2983643"/>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38100"/>
              <a:ext cx="5313854" cy="3021743"/>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464540" y="-2817964"/>
            <a:ext cx="20176041" cy="3396826"/>
            <a:chOff x="0" y="0"/>
            <a:chExt cx="5313854" cy="894637"/>
          </a:xfrm>
        </p:grpSpPr>
        <p:sp>
          <p:nvSpPr>
            <p:cNvPr id="12" name="Freeform 12"/>
            <p:cNvSpPr/>
            <p:nvPr/>
          </p:nvSpPr>
          <p:spPr>
            <a:xfrm>
              <a:off x="0" y="0"/>
              <a:ext cx="5313854" cy="894637"/>
            </a:xfrm>
            <a:custGeom>
              <a:avLst/>
              <a:gdLst/>
              <a:ahLst/>
              <a:cxnLst/>
              <a:rect l="l" t="t" r="r" b="b"/>
              <a:pathLst>
                <a:path w="5313854" h="894637">
                  <a:moveTo>
                    <a:pt x="0" y="0"/>
                  </a:moveTo>
                  <a:lnTo>
                    <a:pt x="5313854" y="0"/>
                  </a:lnTo>
                  <a:lnTo>
                    <a:pt x="5313854" y="894637"/>
                  </a:lnTo>
                  <a:lnTo>
                    <a:pt x="0" y="894637"/>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5313854" cy="932737"/>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7">
            <a:extLst>
              <a:ext uri="{FF2B5EF4-FFF2-40B4-BE49-F238E27FC236}">
                <a16:creationId xmlns:a16="http://schemas.microsoft.com/office/drawing/2014/main" id="{10A612A2-B633-517E-8A93-7B23246663F4}"/>
              </a:ext>
            </a:extLst>
          </p:cNvPr>
          <p:cNvSpPr txBox="1"/>
          <p:nvPr/>
        </p:nvSpPr>
        <p:spPr>
          <a:xfrm>
            <a:off x="1028700" y="640077"/>
            <a:ext cx="14193669" cy="2413931"/>
          </a:xfrm>
          <a:prstGeom prst="rect">
            <a:avLst/>
          </a:prstGeom>
        </p:spPr>
        <p:txBody>
          <a:bodyPr lIns="0" tIns="0" rIns="0" bIns="0" rtlCol="0" anchor="t">
            <a:spAutoFit/>
          </a:bodyPr>
          <a:lstStyle/>
          <a:p>
            <a:pPr marL="0" marR="0" lvl="0" indent="0" algn="l" defTabSz="914400" rtl="0" eaLnBrk="1" fontAlgn="auto" latinLnBrk="0" hangingPunct="1">
              <a:lnSpc>
                <a:spcPts val="21961"/>
              </a:lnSpc>
              <a:spcBef>
                <a:spcPct val="0"/>
              </a:spcBef>
              <a:spcAft>
                <a:spcPts val="0"/>
              </a:spcAft>
              <a:buClrTx/>
              <a:buSzTx/>
              <a:buFontTx/>
              <a:buNone/>
              <a:tabLst/>
              <a:defRPr/>
            </a:pP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Hoe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uniek</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 ben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jij</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a:t>
            </a:r>
          </a:p>
        </p:txBody>
      </p:sp>
    </p:spTree>
    <p:extLst>
      <p:ext uri="{BB962C8B-B14F-4D97-AF65-F5344CB8AC3E}">
        <p14:creationId xmlns:p14="http://schemas.microsoft.com/office/powerpoint/2010/main" val="285322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D047"/>
        </a:solidFill>
        <a:effectLst/>
      </p:bgPr>
    </p:bg>
    <p:spTree>
      <p:nvGrpSpPr>
        <p:cNvPr id="1" name=""/>
        <p:cNvGrpSpPr/>
        <p:nvPr/>
      </p:nvGrpSpPr>
      <p:grpSpPr>
        <a:xfrm>
          <a:off x="0" y="0"/>
          <a:ext cx="0" cy="0"/>
          <a:chOff x="0" y="0"/>
          <a:chExt cx="0" cy="0"/>
        </a:xfrm>
      </p:grpSpPr>
      <p:sp>
        <p:nvSpPr>
          <p:cNvPr id="2" name="Freeform 2"/>
          <p:cNvSpPr/>
          <p:nvPr/>
        </p:nvSpPr>
        <p:spPr>
          <a:xfrm>
            <a:off x="14140236" y="2934030"/>
            <a:ext cx="2605421" cy="6020930"/>
          </a:xfrm>
          <a:custGeom>
            <a:avLst/>
            <a:gdLst/>
            <a:ahLst/>
            <a:cxnLst/>
            <a:rect l="l" t="t" r="r" b="b"/>
            <a:pathLst>
              <a:path w="2605421" h="6020930">
                <a:moveTo>
                  <a:pt x="0" y="0"/>
                </a:moveTo>
                <a:lnTo>
                  <a:pt x="2605421" y="0"/>
                </a:lnTo>
                <a:lnTo>
                  <a:pt x="2605421" y="6020930"/>
                </a:lnTo>
                <a:lnTo>
                  <a:pt x="0" y="6020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028700" y="2977129"/>
            <a:ext cx="12139817" cy="5977831"/>
            <a:chOff x="0" y="0"/>
            <a:chExt cx="3197318" cy="1574408"/>
          </a:xfrm>
        </p:grpSpPr>
        <p:sp>
          <p:nvSpPr>
            <p:cNvPr id="4" name="Freeform 4"/>
            <p:cNvSpPr/>
            <p:nvPr/>
          </p:nvSpPr>
          <p:spPr>
            <a:xfrm>
              <a:off x="0" y="0"/>
              <a:ext cx="3197318" cy="1574408"/>
            </a:xfrm>
            <a:custGeom>
              <a:avLst/>
              <a:gdLst/>
              <a:ahLst/>
              <a:cxnLst/>
              <a:rect l="l" t="t" r="r" b="b"/>
              <a:pathLst>
                <a:path w="3197318" h="1574408">
                  <a:moveTo>
                    <a:pt x="32524" y="0"/>
                  </a:moveTo>
                  <a:lnTo>
                    <a:pt x="3164794" y="0"/>
                  </a:lnTo>
                  <a:cubicBezTo>
                    <a:pt x="3182757" y="0"/>
                    <a:pt x="3197318" y="14562"/>
                    <a:pt x="3197318" y="32524"/>
                  </a:cubicBezTo>
                  <a:lnTo>
                    <a:pt x="3197318" y="1541884"/>
                  </a:lnTo>
                  <a:cubicBezTo>
                    <a:pt x="3197318" y="1559846"/>
                    <a:pt x="3182757" y="1574408"/>
                    <a:pt x="3164794" y="1574408"/>
                  </a:cubicBezTo>
                  <a:lnTo>
                    <a:pt x="32524" y="1574408"/>
                  </a:lnTo>
                  <a:cubicBezTo>
                    <a:pt x="14562" y="1574408"/>
                    <a:pt x="0" y="1559846"/>
                    <a:pt x="0" y="1541884"/>
                  </a:cubicBezTo>
                  <a:lnTo>
                    <a:pt x="0" y="32524"/>
                  </a:lnTo>
                  <a:cubicBezTo>
                    <a:pt x="0" y="14562"/>
                    <a:pt x="14562" y="0"/>
                    <a:pt x="32524"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3197318" cy="1612508"/>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2396425" y="5413008"/>
            <a:ext cx="9404365" cy="1106072"/>
          </a:xfrm>
          <a:prstGeom prst="rect">
            <a:avLst/>
          </a:prstGeom>
        </p:spPr>
        <p:txBody>
          <a:bodyPr wrap="square" lIns="0" tIns="0" rIns="0" bIns="0" rtlCol="0" anchor="t">
            <a:spAutoFit/>
          </a:bodyPr>
          <a:lstStyle/>
          <a:p>
            <a:pPr marL="0" marR="0" lvl="0" indent="0" algn="ctr" defTabSz="914400" rtl="0" eaLnBrk="1" fontAlgn="auto" latinLnBrk="0" hangingPunct="1">
              <a:lnSpc>
                <a:spcPts val="8343"/>
              </a:lnSpc>
              <a:spcBef>
                <a:spcPct val="0"/>
              </a:spcBef>
              <a:spcAft>
                <a:spcPts val="0"/>
              </a:spcAft>
              <a:buClrTx/>
              <a:buSzTx/>
              <a:buFontTx/>
              <a:buNone/>
              <a:tabLst/>
              <a:defRPr/>
            </a:pPr>
            <a:r>
              <a:rPr lang="en-US" sz="8000" dirty="0">
                <a:solidFill>
                  <a:srgbClr val="000000"/>
                </a:solidFill>
                <a:latin typeface="Bebas Neue"/>
                <a:ea typeface="Bebas Neue"/>
                <a:cs typeface="Bebas Neue"/>
                <a:sym typeface="Bebas Neue"/>
              </a:rPr>
              <a:t>Zit je </a:t>
            </a:r>
            <a:r>
              <a:rPr lang="en-US" sz="8000" dirty="0" err="1">
                <a:solidFill>
                  <a:srgbClr val="000000"/>
                </a:solidFill>
                <a:latin typeface="Bebas Neue"/>
                <a:ea typeface="Bebas Neue"/>
                <a:cs typeface="Bebas Neue"/>
                <a:sym typeface="Bebas Neue"/>
              </a:rPr>
              <a:t>rechterpols</a:t>
            </a:r>
            <a:r>
              <a:rPr lang="en-US" sz="8000" dirty="0">
                <a:solidFill>
                  <a:srgbClr val="000000"/>
                </a:solidFill>
                <a:latin typeface="Bebas Neue"/>
                <a:ea typeface="Bebas Neue"/>
                <a:cs typeface="Bebas Neue"/>
                <a:sym typeface="Bebas Neue"/>
              </a:rPr>
              <a:t> </a:t>
            </a:r>
            <a:r>
              <a:rPr lang="en-US" sz="8000" dirty="0" err="1">
                <a:solidFill>
                  <a:srgbClr val="000000"/>
                </a:solidFill>
                <a:latin typeface="Bebas Neue"/>
                <a:ea typeface="Bebas Neue"/>
                <a:cs typeface="Bebas Neue"/>
                <a:sym typeface="Bebas Neue"/>
              </a:rPr>
              <a:t>boven</a:t>
            </a:r>
            <a:r>
              <a:rPr lang="en-US" sz="8000" dirty="0">
                <a:solidFill>
                  <a:srgbClr val="000000"/>
                </a:solidFill>
                <a:latin typeface="Bebas Neue"/>
                <a:ea typeface="Bebas Neue"/>
                <a:cs typeface="Bebas Neue"/>
                <a:sym typeface="Bebas Neue"/>
              </a:rPr>
              <a:t>?</a:t>
            </a:r>
            <a:endPar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endParaRPr>
          </a:p>
        </p:txBody>
      </p:sp>
      <p:grpSp>
        <p:nvGrpSpPr>
          <p:cNvPr id="8" name="Group 8"/>
          <p:cNvGrpSpPr/>
          <p:nvPr/>
        </p:nvGrpSpPr>
        <p:grpSpPr>
          <a:xfrm>
            <a:off x="-944020" y="9717494"/>
            <a:ext cx="20176041" cy="11328521"/>
            <a:chOff x="0" y="0"/>
            <a:chExt cx="5313854" cy="2983643"/>
          </a:xfrm>
        </p:grpSpPr>
        <p:sp>
          <p:nvSpPr>
            <p:cNvPr id="9" name="Freeform 9"/>
            <p:cNvSpPr/>
            <p:nvPr/>
          </p:nvSpPr>
          <p:spPr>
            <a:xfrm>
              <a:off x="0" y="0"/>
              <a:ext cx="5313854" cy="2983643"/>
            </a:xfrm>
            <a:custGeom>
              <a:avLst/>
              <a:gdLst/>
              <a:ahLst/>
              <a:cxnLst/>
              <a:rect l="l" t="t" r="r" b="b"/>
              <a:pathLst>
                <a:path w="5313854" h="2983643">
                  <a:moveTo>
                    <a:pt x="0" y="0"/>
                  </a:moveTo>
                  <a:lnTo>
                    <a:pt x="5313854" y="0"/>
                  </a:lnTo>
                  <a:lnTo>
                    <a:pt x="5313854" y="2983643"/>
                  </a:lnTo>
                  <a:lnTo>
                    <a:pt x="0" y="2983643"/>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38100"/>
              <a:ext cx="5313854" cy="3021743"/>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464540" y="-2817964"/>
            <a:ext cx="20176041" cy="3396826"/>
            <a:chOff x="0" y="0"/>
            <a:chExt cx="5313854" cy="894637"/>
          </a:xfrm>
        </p:grpSpPr>
        <p:sp>
          <p:nvSpPr>
            <p:cNvPr id="12" name="Freeform 12"/>
            <p:cNvSpPr/>
            <p:nvPr/>
          </p:nvSpPr>
          <p:spPr>
            <a:xfrm>
              <a:off x="0" y="0"/>
              <a:ext cx="5313854" cy="894637"/>
            </a:xfrm>
            <a:custGeom>
              <a:avLst/>
              <a:gdLst/>
              <a:ahLst/>
              <a:cxnLst/>
              <a:rect l="l" t="t" r="r" b="b"/>
              <a:pathLst>
                <a:path w="5313854" h="894637">
                  <a:moveTo>
                    <a:pt x="0" y="0"/>
                  </a:moveTo>
                  <a:lnTo>
                    <a:pt x="5313854" y="0"/>
                  </a:lnTo>
                  <a:lnTo>
                    <a:pt x="5313854" y="894637"/>
                  </a:lnTo>
                  <a:lnTo>
                    <a:pt x="0" y="894637"/>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5313854" cy="932737"/>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7">
            <a:extLst>
              <a:ext uri="{FF2B5EF4-FFF2-40B4-BE49-F238E27FC236}">
                <a16:creationId xmlns:a16="http://schemas.microsoft.com/office/drawing/2014/main" id="{8FE0D9C6-2E60-B972-B8E0-87FA475FF70E}"/>
              </a:ext>
            </a:extLst>
          </p:cNvPr>
          <p:cNvSpPr txBox="1"/>
          <p:nvPr/>
        </p:nvSpPr>
        <p:spPr>
          <a:xfrm>
            <a:off x="1028700" y="640077"/>
            <a:ext cx="14193669" cy="2413931"/>
          </a:xfrm>
          <a:prstGeom prst="rect">
            <a:avLst/>
          </a:prstGeom>
        </p:spPr>
        <p:txBody>
          <a:bodyPr lIns="0" tIns="0" rIns="0" bIns="0" rtlCol="0" anchor="t">
            <a:spAutoFit/>
          </a:bodyPr>
          <a:lstStyle/>
          <a:p>
            <a:pPr marL="0" marR="0" lvl="0" indent="0" algn="l" defTabSz="914400" rtl="0" eaLnBrk="1" fontAlgn="auto" latinLnBrk="0" hangingPunct="1">
              <a:lnSpc>
                <a:spcPts val="21961"/>
              </a:lnSpc>
              <a:spcBef>
                <a:spcPct val="0"/>
              </a:spcBef>
              <a:spcAft>
                <a:spcPts val="0"/>
              </a:spcAft>
              <a:buClrTx/>
              <a:buSzTx/>
              <a:buFontTx/>
              <a:buNone/>
              <a:tabLst/>
              <a:defRPr/>
            </a:pP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Hoe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uniek</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 ben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jij</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a:t>
            </a:r>
          </a:p>
        </p:txBody>
      </p:sp>
    </p:spTree>
    <p:extLst>
      <p:ext uri="{BB962C8B-B14F-4D97-AF65-F5344CB8AC3E}">
        <p14:creationId xmlns:p14="http://schemas.microsoft.com/office/powerpoint/2010/main" val="7557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D047"/>
        </a:solidFill>
        <a:effectLst/>
      </p:bgPr>
    </p:bg>
    <p:spTree>
      <p:nvGrpSpPr>
        <p:cNvPr id="1" name=""/>
        <p:cNvGrpSpPr/>
        <p:nvPr/>
      </p:nvGrpSpPr>
      <p:grpSpPr>
        <a:xfrm>
          <a:off x="0" y="0"/>
          <a:ext cx="0" cy="0"/>
          <a:chOff x="0" y="0"/>
          <a:chExt cx="0" cy="0"/>
        </a:xfrm>
      </p:grpSpPr>
      <p:sp>
        <p:nvSpPr>
          <p:cNvPr id="2" name="Freeform 2"/>
          <p:cNvSpPr/>
          <p:nvPr/>
        </p:nvSpPr>
        <p:spPr>
          <a:xfrm>
            <a:off x="14140236" y="2934030"/>
            <a:ext cx="2605421" cy="6020930"/>
          </a:xfrm>
          <a:custGeom>
            <a:avLst/>
            <a:gdLst/>
            <a:ahLst/>
            <a:cxnLst/>
            <a:rect l="l" t="t" r="r" b="b"/>
            <a:pathLst>
              <a:path w="2605421" h="6020930">
                <a:moveTo>
                  <a:pt x="0" y="0"/>
                </a:moveTo>
                <a:lnTo>
                  <a:pt x="2605421" y="0"/>
                </a:lnTo>
                <a:lnTo>
                  <a:pt x="2605421" y="6020930"/>
                </a:lnTo>
                <a:lnTo>
                  <a:pt x="0" y="6020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028700" y="2977129"/>
            <a:ext cx="12139817" cy="5977831"/>
            <a:chOff x="0" y="0"/>
            <a:chExt cx="3197318" cy="1574408"/>
          </a:xfrm>
        </p:grpSpPr>
        <p:sp>
          <p:nvSpPr>
            <p:cNvPr id="4" name="Freeform 4"/>
            <p:cNvSpPr/>
            <p:nvPr/>
          </p:nvSpPr>
          <p:spPr>
            <a:xfrm>
              <a:off x="0" y="0"/>
              <a:ext cx="3197318" cy="1574408"/>
            </a:xfrm>
            <a:custGeom>
              <a:avLst/>
              <a:gdLst/>
              <a:ahLst/>
              <a:cxnLst/>
              <a:rect l="l" t="t" r="r" b="b"/>
              <a:pathLst>
                <a:path w="3197318" h="1574408">
                  <a:moveTo>
                    <a:pt x="32524" y="0"/>
                  </a:moveTo>
                  <a:lnTo>
                    <a:pt x="3164794" y="0"/>
                  </a:lnTo>
                  <a:cubicBezTo>
                    <a:pt x="3182757" y="0"/>
                    <a:pt x="3197318" y="14562"/>
                    <a:pt x="3197318" y="32524"/>
                  </a:cubicBezTo>
                  <a:lnTo>
                    <a:pt x="3197318" y="1541884"/>
                  </a:lnTo>
                  <a:cubicBezTo>
                    <a:pt x="3197318" y="1559846"/>
                    <a:pt x="3182757" y="1574408"/>
                    <a:pt x="3164794" y="1574408"/>
                  </a:cubicBezTo>
                  <a:lnTo>
                    <a:pt x="32524" y="1574408"/>
                  </a:lnTo>
                  <a:cubicBezTo>
                    <a:pt x="14562" y="1574408"/>
                    <a:pt x="0" y="1559846"/>
                    <a:pt x="0" y="1541884"/>
                  </a:cubicBezTo>
                  <a:lnTo>
                    <a:pt x="0" y="32524"/>
                  </a:lnTo>
                  <a:cubicBezTo>
                    <a:pt x="0" y="14562"/>
                    <a:pt x="14562" y="0"/>
                    <a:pt x="32524"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3197318" cy="1612508"/>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3161262" y="5413008"/>
            <a:ext cx="7874692" cy="1106072"/>
          </a:xfrm>
          <a:prstGeom prst="rect">
            <a:avLst/>
          </a:prstGeom>
        </p:spPr>
        <p:txBody>
          <a:bodyPr wrap="square" lIns="0" tIns="0" rIns="0" bIns="0" rtlCol="0" anchor="t">
            <a:spAutoFit/>
          </a:bodyPr>
          <a:lstStyle/>
          <a:p>
            <a:pPr marL="0" marR="0" lvl="0" indent="0" algn="ctr" defTabSz="914400" rtl="0" eaLnBrk="1" fontAlgn="auto" latinLnBrk="0" hangingPunct="1">
              <a:lnSpc>
                <a:spcPts val="8343"/>
              </a:lnSpc>
              <a:spcBef>
                <a:spcPct val="0"/>
              </a:spcBef>
              <a:spcAft>
                <a:spcPts val="0"/>
              </a:spcAft>
              <a:buClrTx/>
              <a:buSzTx/>
              <a:buFontTx/>
              <a:buNone/>
              <a:tabLst/>
              <a:defRPr/>
            </a:pPr>
            <a:r>
              <a:rPr lang="en-US" sz="8000" dirty="0" err="1">
                <a:solidFill>
                  <a:srgbClr val="000000"/>
                </a:solidFill>
                <a:latin typeface="Bebas Neue"/>
                <a:ea typeface="Bebas Neue"/>
                <a:cs typeface="Bebas Neue"/>
                <a:sym typeface="Bebas Neue"/>
              </a:rPr>
              <a:t>Oorlellen</a:t>
            </a:r>
            <a:r>
              <a:rPr lang="en-US" sz="8000" dirty="0">
                <a:solidFill>
                  <a:srgbClr val="000000"/>
                </a:solidFill>
                <a:latin typeface="Bebas Neue"/>
                <a:ea typeface="Bebas Neue"/>
                <a:cs typeface="Bebas Neue"/>
                <a:sym typeface="Bebas Neue"/>
              </a:rPr>
              <a:t> vast of </a:t>
            </a:r>
            <a:r>
              <a:rPr lang="en-US" sz="8000" dirty="0" err="1">
                <a:solidFill>
                  <a:srgbClr val="000000"/>
                </a:solidFill>
                <a:latin typeface="Bebas Neue"/>
                <a:ea typeface="Bebas Neue"/>
                <a:cs typeface="Bebas Neue"/>
                <a:sym typeface="Bebas Neue"/>
              </a:rPr>
              <a:t>los</a:t>
            </a:r>
            <a:r>
              <a:rPr lang="en-US" sz="8000" dirty="0">
                <a:solidFill>
                  <a:srgbClr val="000000"/>
                </a:solidFill>
                <a:latin typeface="Bebas Neue"/>
                <a:ea typeface="Bebas Neue"/>
                <a:cs typeface="Bebas Neue"/>
                <a:sym typeface="Bebas Neue"/>
              </a:rPr>
              <a:t>?</a:t>
            </a:r>
            <a:endPar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endParaRPr>
          </a:p>
        </p:txBody>
      </p:sp>
      <p:grpSp>
        <p:nvGrpSpPr>
          <p:cNvPr id="8" name="Group 8"/>
          <p:cNvGrpSpPr/>
          <p:nvPr/>
        </p:nvGrpSpPr>
        <p:grpSpPr>
          <a:xfrm>
            <a:off x="-944020" y="9717494"/>
            <a:ext cx="20176041" cy="11328521"/>
            <a:chOff x="0" y="0"/>
            <a:chExt cx="5313854" cy="2983643"/>
          </a:xfrm>
        </p:grpSpPr>
        <p:sp>
          <p:nvSpPr>
            <p:cNvPr id="9" name="Freeform 9"/>
            <p:cNvSpPr/>
            <p:nvPr/>
          </p:nvSpPr>
          <p:spPr>
            <a:xfrm>
              <a:off x="0" y="0"/>
              <a:ext cx="5313854" cy="2983643"/>
            </a:xfrm>
            <a:custGeom>
              <a:avLst/>
              <a:gdLst/>
              <a:ahLst/>
              <a:cxnLst/>
              <a:rect l="l" t="t" r="r" b="b"/>
              <a:pathLst>
                <a:path w="5313854" h="2983643">
                  <a:moveTo>
                    <a:pt x="0" y="0"/>
                  </a:moveTo>
                  <a:lnTo>
                    <a:pt x="5313854" y="0"/>
                  </a:lnTo>
                  <a:lnTo>
                    <a:pt x="5313854" y="2983643"/>
                  </a:lnTo>
                  <a:lnTo>
                    <a:pt x="0" y="2983643"/>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38100"/>
              <a:ext cx="5313854" cy="3021743"/>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464540" y="-2817964"/>
            <a:ext cx="20176041" cy="3396826"/>
            <a:chOff x="0" y="0"/>
            <a:chExt cx="5313854" cy="894637"/>
          </a:xfrm>
        </p:grpSpPr>
        <p:sp>
          <p:nvSpPr>
            <p:cNvPr id="12" name="Freeform 12"/>
            <p:cNvSpPr/>
            <p:nvPr/>
          </p:nvSpPr>
          <p:spPr>
            <a:xfrm>
              <a:off x="0" y="0"/>
              <a:ext cx="5313854" cy="894637"/>
            </a:xfrm>
            <a:custGeom>
              <a:avLst/>
              <a:gdLst/>
              <a:ahLst/>
              <a:cxnLst/>
              <a:rect l="l" t="t" r="r" b="b"/>
              <a:pathLst>
                <a:path w="5313854" h="894637">
                  <a:moveTo>
                    <a:pt x="0" y="0"/>
                  </a:moveTo>
                  <a:lnTo>
                    <a:pt x="5313854" y="0"/>
                  </a:lnTo>
                  <a:lnTo>
                    <a:pt x="5313854" y="894637"/>
                  </a:lnTo>
                  <a:lnTo>
                    <a:pt x="0" y="894637"/>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5313854" cy="932737"/>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7">
            <a:extLst>
              <a:ext uri="{FF2B5EF4-FFF2-40B4-BE49-F238E27FC236}">
                <a16:creationId xmlns:a16="http://schemas.microsoft.com/office/drawing/2014/main" id="{6C03A761-BAFB-D47C-E0F8-7D25E9D10C42}"/>
              </a:ext>
            </a:extLst>
          </p:cNvPr>
          <p:cNvSpPr txBox="1"/>
          <p:nvPr/>
        </p:nvSpPr>
        <p:spPr>
          <a:xfrm>
            <a:off x="1028700" y="640077"/>
            <a:ext cx="14193669" cy="2413931"/>
          </a:xfrm>
          <a:prstGeom prst="rect">
            <a:avLst/>
          </a:prstGeom>
        </p:spPr>
        <p:txBody>
          <a:bodyPr lIns="0" tIns="0" rIns="0" bIns="0" rtlCol="0" anchor="t">
            <a:spAutoFit/>
          </a:bodyPr>
          <a:lstStyle/>
          <a:p>
            <a:pPr marL="0" marR="0" lvl="0" indent="0" algn="l" defTabSz="914400" rtl="0" eaLnBrk="1" fontAlgn="auto" latinLnBrk="0" hangingPunct="1">
              <a:lnSpc>
                <a:spcPts val="21961"/>
              </a:lnSpc>
              <a:spcBef>
                <a:spcPct val="0"/>
              </a:spcBef>
              <a:spcAft>
                <a:spcPts val="0"/>
              </a:spcAft>
              <a:buClrTx/>
              <a:buSzTx/>
              <a:buFontTx/>
              <a:buNone/>
              <a:tabLst/>
              <a:defRPr/>
            </a:pP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Hoe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uniek</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 ben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jij</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a:t>
            </a:r>
          </a:p>
        </p:txBody>
      </p:sp>
    </p:spTree>
    <p:extLst>
      <p:ext uri="{BB962C8B-B14F-4D97-AF65-F5344CB8AC3E}">
        <p14:creationId xmlns:p14="http://schemas.microsoft.com/office/powerpoint/2010/main" val="116538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D047"/>
        </a:solidFill>
        <a:effectLst/>
      </p:bgPr>
    </p:bg>
    <p:spTree>
      <p:nvGrpSpPr>
        <p:cNvPr id="1" name=""/>
        <p:cNvGrpSpPr/>
        <p:nvPr/>
      </p:nvGrpSpPr>
      <p:grpSpPr>
        <a:xfrm>
          <a:off x="0" y="0"/>
          <a:ext cx="0" cy="0"/>
          <a:chOff x="0" y="0"/>
          <a:chExt cx="0" cy="0"/>
        </a:xfrm>
      </p:grpSpPr>
      <p:sp>
        <p:nvSpPr>
          <p:cNvPr id="2" name="Freeform 2"/>
          <p:cNvSpPr/>
          <p:nvPr/>
        </p:nvSpPr>
        <p:spPr>
          <a:xfrm>
            <a:off x="14140236" y="2934030"/>
            <a:ext cx="2605421" cy="6020930"/>
          </a:xfrm>
          <a:custGeom>
            <a:avLst/>
            <a:gdLst/>
            <a:ahLst/>
            <a:cxnLst/>
            <a:rect l="l" t="t" r="r" b="b"/>
            <a:pathLst>
              <a:path w="2605421" h="6020930">
                <a:moveTo>
                  <a:pt x="0" y="0"/>
                </a:moveTo>
                <a:lnTo>
                  <a:pt x="2605421" y="0"/>
                </a:lnTo>
                <a:lnTo>
                  <a:pt x="2605421" y="6020930"/>
                </a:lnTo>
                <a:lnTo>
                  <a:pt x="0" y="6020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028699" y="2977129"/>
            <a:ext cx="12139817" cy="5977831"/>
            <a:chOff x="0" y="0"/>
            <a:chExt cx="3197318" cy="1574408"/>
          </a:xfrm>
        </p:grpSpPr>
        <p:sp>
          <p:nvSpPr>
            <p:cNvPr id="4" name="Freeform 4"/>
            <p:cNvSpPr/>
            <p:nvPr/>
          </p:nvSpPr>
          <p:spPr>
            <a:xfrm>
              <a:off x="0" y="0"/>
              <a:ext cx="3197318" cy="1574408"/>
            </a:xfrm>
            <a:custGeom>
              <a:avLst/>
              <a:gdLst/>
              <a:ahLst/>
              <a:cxnLst/>
              <a:rect l="l" t="t" r="r" b="b"/>
              <a:pathLst>
                <a:path w="3197318" h="1574408">
                  <a:moveTo>
                    <a:pt x="32524" y="0"/>
                  </a:moveTo>
                  <a:lnTo>
                    <a:pt x="3164794" y="0"/>
                  </a:lnTo>
                  <a:cubicBezTo>
                    <a:pt x="3182757" y="0"/>
                    <a:pt x="3197318" y="14562"/>
                    <a:pt x="3197318" y="32524"/>
                  </a:cubicBezTo>
                  <a:lnTo>
                    <a:pt x="3197318" y="1541884"/>
                  </a:lnTo>
                  <a:cubicBezTo>
                    <a:pt x="3197318" y="1559846"/>
                    <a:pt x="3182757" y="1574408"/>
                    <a:pt x="3164794" y="1574408"/>
                  </a:cubicBezTo>
                  <a:lnTo>
                    <a:pt x="32524" y="1574408"/>
                  </a:lnTo>
                  <a:cubicBezTo>
                    <a:pt x="14562" y="1574408"/>
                    <a:pt x="0" y="1559846"/>
                    <a:pt x="0" y="1541884"/>
                  </a:cubicBezTo>
                  <a:lnTo>
                    <a:pt x="0" y="32524"/>
                  </a:lnTo>
                  <a:cubicBezTo>
                    <a:pt x="0" y="14562"/>
                    <a:pt x="14562" y="0"/>
                    <a:pt x="32524"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3197318" cy="1612508"/>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2742162" y="5413008"/>
            <a:ext cx="8712892" cy="1106072"/>
          </a:xfrm>
          <a:prstGeom prst="rect">
            <a:avLst/>
          </a:prstGeom>
        </p:spPr>
        <p:txBody>
          <a:bodyPr wrap="square" lIns="0" tIns="0" rIns="0" bIns="0" rtlCol="0" anchor="t">
            <a:spAutoFit/>
          </a:bodyPr>
          <a:lstStyle/>
          <a:p>
            <a:pPr marL="0" marR="0" lvl="0" indent="0" algn="ctr" defTabSz="914400" rtl="0" eaLnBrk="1" fontAlgn="auto" latinLnBrk="0" hangingPunct="1">
              <a:lnSpc>
                <a:spcPts val="8343"/>
              </a:lnSpc>
              <a:spcBef>
                <a:spcPct val="0"/>
              </a:spcBef>
              <a:spcAft>
                <a:spcPts val="0"/>
              </a:spcAft>
              <a:buClrTx/>
              <a:buSzTx/>
              <a:buFontTx/>
              <a:buNone/>
              <a:tabLst/>
              <a:defRPr/>
            </a:pPr>
            <a:r>
              <a:rPr kumimoji="0" lang="en-US" sz="8000" b="0" i="0" u="none" strike="noStrike" kern="1200" cap="none" spc="0" normalizeH="0" baseline="0" noProof="0" dirty="0" err="1">
                <a:ln>
                  <a:noFill/>
                </a:ln>
                <a:solidFill>
                  <a:srgbClr val="000000"/>
                </a:solidFill>
                <a:effectLst/>
                <a:uLnTx/>
                <a:uFillTx/>
                <a:latin typeface="Bebas Neue"/>
                <a:ea typeface="Bebas Neue"/>
                <a:cs typeface="Bebas Neue"/>
                <a:sym typeface="Bebas Neue"/>
              </a:rPr>
              <a:t>Lichte</a:t>
            </a:r>
            <a:r>
              <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rPr>
              <a:t> of </a:t>
            </a:r>
            <a:r>
              <a:rPr kumimoji="0" lang="en-US" sz="8000" b="0" i="0" u="none" strike="noStrike" kern="1200" cap="none" spc="0" normalizeH="0" baseline="0" noProof="0" dirty="0" err="1">
                <a:ln>
                  <a:noFill/>
                </a:ln>
                <a:solidFill>
                  <a:srgbClr val="000000"/>
                </a:solidFill>
                <a:effectLst/>
                <a:uLnTx/>
                <a:uFillTx/>
                <a:latin typeface="Bebas Neue"/>
                <a:ea typeface="Bebas Neue"/>
                <a:cs typeface="Bebas Neue"/>
                <a:sym typeface="Bebas Neue"/>
              </a:rPr>
              <a:t>donkere</a:t>
            </a:r>
            <a:r>
              <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rPr>
              <a:t> </a:t>
            </a:r>
            <a:r>
              <a:rPr kumimoji="0" lang="en-US" sz="8000" b="0" i="0" u="none" strike="noStrike" kern="1200" cap="none" spc="0" normalizeH="0" baseline="0" noProof="0" dirty="0" err="1">
                <a:ln>
                  <a:noFill/>
                </a:ln>
                <a:solidFill>
                  <a:srgbClr val="000000"/>
                </a:solidFill>
                <a:effectLst/>
                <a:uLnTx/>
                <a:uFillTx/>
                <a:latin typeface="Bebas Neue"/>
                <a:ea typeface="Bebas Neue"/>
                <a:cs typeface="Bebas Neue"/>
                <a:sym typeface="Bebas Neue"/>
              </a:rPr>
              <a:t>ogen</a:t>
            </a:r>
            <a:r>
              <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rPr>
              <a:t>?</a:t>
            </a:r>
          </a:p>
        </p:txBody>
      </p:sp>
      <p:grpSp>
        <p:nvGrpSpPr>
          <p:cNvPr id="8" name="Group 8"/>
          <p:cNvGrpSpPr/>
          <p:nvPr/>
        </p:nvGrpSpPr>
        <p:grpSpPr>
          <a:xfrm>
            <a:off x="-944020" y="9717494"/>
            <a:ext cx="20176041" cy="11328521"/>
            <a:chOff x="0" y="0"/>
            <a:chExt cx="5313854" cy="2983643"/>
          </a:xfrm>
        </p:grpSpPr>
        <p:sp>
          <p:nvSpPr>
            <p:cNvPr id="9" name="Freeform 9"/>
            <p:cNvSpPr/>
            <p:nvPr/>
          </p:nvSpPr>
          <p:spPr>
            <a:xfrm>
              <a:off x="0" y="0"/>
              <a:ext cx="5313854" cy="2983643"/>
            </a:xfrm>
            <a:custGeom>
              <a:avLst/>
              <a:gdLst/>
              <a:ahLst/>
              <a:cxnLst/>
              <a:rect l="l" t="t" r="r" b="b"/>
              <a:pathLst>
                <a:path w="5313854" h="2983643">
                  <a:moveTo>
                    <a:pt x="0" y="0"/>
                  </a:moveTo>
                  <a:lnTo>
                    <a:pt x="5313854" y="0"/>
                  </a:lnTo>
                  <a:lnTo>
                    <a:pt x="5313854" y="2983643"/>
                  </a:lnTo>
                  <a:lnTo>
                    <a:pt x="0" y="2983643"/>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38100"/>
              <a:ext cx="5313854" cy="3021743"/>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464540" y="-2817964"/>
            <a:ext cx="20176041" cy="3396826"/>
            <a:chOff x="0" y="0"/>
            <a:chExt cx="5313854" cy="894637"/>
          </a:xfrm>
        </p:grpSpPr>
        <p:sp>
          <p:nvSpPr>
            <p:cNvPr id="12" name="Freeform 12"/>
            <p:cNvSpPr/>
            <p:nvPr/>
          </p:nvSpPr>
          <p:spPr>
            <a:xfrm>
              <a:off x="0" y="0"/>
              <a:ext cx="5313854" cy="894637"/>
            </a:xfrm>
            <a:custGeom>
              <a:avLst/>
              <a:gdLst/>
              <a:ahLst/>
              <a:cxnLst/>
              <a:rect l="l" t="t" r="r" b="b"/>
              <a:pathLst>
                <a:path w="5313854" h="894637">
                  <a:moveTo>
                    <a:pt x="0" y="0"/>
                  </a:moveTo>
                  <a:lnTo>
                    <a:pt x="5313854" y="0"/>
                  </a:lnTo>
                  <a:lnTo>
                    <a:pt x="5313854" y="894637"/>
                  </a:lnTo>
                  <a:lnTo>
                    <a:pt x="0" y="894637"/>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5313854" cy="932737"/>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6">
            <a:extLst>
              <a:ext uri="{FF2B5EF4-FFF2-40B4-BE49-F238E27FC236}">
                <a16:creationId xmlns:a16="http://schemas.microsoft.com/office/drawing/2014/main" id="{02329AEB-180A-6B3E-FBB8-DA455B6F78AF}"/>
              </a:ext>
            </a:extLst>
          </p:cNvPr>
          <p:cNvSpPr txBox="1"/>
          <p:nvPr/>
        </p:nvSpPr>
        <p:spPr>
          <a:xfrm>
            <a:off x="1219200" y="6085357"/>
            <a:ext cx="8935660" cy="982961"/>
          </a:xfrm>
          <a:prstGeom prst="rect">
            <a:avLst/>
          </a:prstGeom>
        </p:spPr>
        <p:txBody>
          <a:bodyPr wrap="square" lIns="0" tIns="0" rIns="0" bIns="0" rtlCol="0" anchor="t">
            <a:spAutoFit/>
          </a:bodyPr>
          <a:lstStyle/>
          <a:p>
            <a:pPr marL="0" marR="0" lvl="0" indent="0" algn="ctr" defTabSz="914400" rtl="0" eaLnBrk="1" fontAlgn="auto" latinLnBrk="0" hangingPunct="1">
              <a:lnSpc>
                <a:spcPts val="8343"/>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Bebas Neue"/>
                <a:ea typeface="Bebas Neue"/>
                <a:cs typeface="Bebas Neue"/>
                <a:sym typeface="Bebas Neue"/>
              </a:rPr>
              <a:t>Groen/</a:t>
            </a:r>
            <a:r>
              <a:rPr kumimoji="0" lang="en-US" sz="4800" b="0" i="0" u="none" strike="noStrike" kern="1200" cap="none" spc="0" normalizeH="0" baseline="0" noProof="0" dirty="0" err="1">
                <a:ln>
                  <a:noFill/>
                </a:ln>
                <a:solidFill>
                  <a:srgbClr val="000000"/>
                </a:solidFill>
                <a:effectLst/>
                <a:uLnTx/>
                <a:uFillTx/>
                <a:latin typeface="Bebas Neue"/>
                <a:ea typeface="Bebas Neue"/>
                <a:cs typeface="Bebas Neue"/>
                <a:sym typeface="Bebas Neue"/>
              </a:rPr>
              <a:t>blauw</a:t>
            </a:r>
            <a:r>
              <a:rPr kumimoji="0" lang="en-US" sz="4800" b="0" i="0" u="none" strike="noStrike" kern="1200" cap="none" spc="0" normalizeH="0" baseline="0" noProof="0" dirty="0">
                <a:ln>
                  <a:noFill/>
                </a:ln>
                <a:solidFill>
                  <a:srgbClr val="000000"/>
                </a:solidFill>
                <a:effectLst/>
                <a:uLnTx/>
                <a:uFillTx/>
                <a:latin typeface="Bebas Neue"/>
                <a:ea typeface="Bebas Neue"/>
                <a:cs typeface="Bebas Neue"/>
                <a:sym typeface="Bebas Neue"/>
              </a:rPr>
              <a:t>/</a:t>
            </a:r>
            <a:r>
              <a:rPr kumimoji="0" lang="en-US" sz="4800" b="0" i="0" u="none" strike="noStrike" kern="1200" cap="none" spc="0" normalizeH="0" baseline="0" noProof="0" dirty="0" err="1">
                <a:ln>
                  <a:noFill/>
                </a:ln>
                <a:solidFill>
                  <a:srgbClr val="000000"/>
                </a:solidFill>
                <a:effectLst/>
                <a:uLnTx/>
                <a:uFillTx/>
                <a:latin typeface="Bebas Neue"/>
                <a:ea typeface="Bebas Neue"/>
                <a:cs typeface="Bebas Neue"/>
                <a:sym typeface="Bebas Neue"/>
              </a:rPr>
              <a:t>grijs</a:t>
            </a:r>
            <a:r>
              <a:rPr kumimoji="0" lang="en-US" sz="4800" b="0" i="0" u="none" strike="noStrike" kern="1200" cap="none" spc="0" normalizeH="0" baseline="0" noProof="0" dirty="0">
                <a:ln>
                  <a:noFill/>
                </a:ln>
                <a:solidFill>
                  <a:srgbClr val="000000"/>
                </a:solidFill>
                <a:effectLst/>
                <a:uLnTx/>
                <a:uFillTx/>
                <a:latin typeface="Bebas Neue"/>
                <a:ea typeface="Bebas Neue"/>
                <a:cs typeface="Bebas Neue"/>
                <a:sym typeface="Bebas Neue"/>
              </a:rPr>
              <a:t>		bruin/</a:t>
            </a:r>
            <a:r>
              <a:rPr kumimoji="0" lang="en-US" sz="4800" b="0" i="0" u="none" strike="noStrike" kern="1200" cap="none" spc="0" normalizeH="0" baseline="0" noProof="0" dirty="0" err="1">
                <a:ln>
                  <a:noFill/>
                </a:ln>
                <a:solidFill>
                  <a:srgbClr val="000000"/>
                </a:solidFill>
                <a:effectLst/>
                <a:uLnTx/>
                <a:uFillTx/>
                <a:latin typeface="Bebas Neue"/>
                <a:ea typeface="Bebas Neue"/>
                <a:cs typeface="Bebas Neue"/>
                <a:sym typeface="Bebas Neue"/>
              </a:rPr>
              <a:t>zwart</a:t>
            </a:r>
            <a:endParaRPr kumimoji="0" lang="en-US" sz="4800" b="0" i="0" u="none" strike="noStrike" kern="1200" cap="none" spc="0" normalizeH="0" baseline="0" noProof="0" dirty="0">
              <a:ln>
                <a:noFill/>
              </a:ln>
              <a:solidFill>
                <a:srgbClr val="000000"/>
              </a:solidFill>
              <a:effectLst/>
              <a:uLnTx/>
              <a:uFillTx/>
              <a:latin typeface="Bebas Neue"/>
              <a:ea typeface="Bebas Neue"/>
              <a:cs typeface="Bebas Neue"/>
              <a:sym typeface="Bebas Neue"/>
            </a:endParaRPr>
          </a:p>
        </p:txBody>
      </p:sp>
      <p:sp>
        <p:nvSpPr>
          <p:cNvPr id="15" name="TextBox 7">
            <a:extLst>
              <a:ext uri="{FF2B5EF4-FFF2-40B4-BE49-F238E27FC236}">
                <a16:creationId xmlns:a16="http://schemas.microsoft.com/office/drawing/2014/main" id="{DE6D70AD-95F2-0F4B-5B33-CF12A1DDAE87}"/>
              </a:ext>
            </a:extLst>
          </p:cNvPr>
          <p:cNvSpPr txBox="1"/>
          <p:nvPr/>
        </p:nvSpPr>
        <p:spPr>
          <a:xfrm>
            <a:off x="1028700" y="640077"/>
            <a:ext cx="14193669" cy="2413931"/>
          </a:xfrm>
          <a:prstGeom prst="rect">
            <a:avLst/>
          </a:prstGeom>
        </p:spPr>
        <p:txBody>
          <a:bodyPr lIns="0" tIns="0" rIns="0" bIns="0" rtlCol="0" anchor="t">
            <a:spAutoFit/>
          </a:bodyPr>
          <a:lstStyle/>
          <a:p>
            <a:pPr marL="0" marR="0" lvl="0" indent="0" algn="l" defTabSz="914400" rtl="0" eaLnBrk="1" fontAlgn="auto" latinLnBrk="0" hangingPunct="1">
              <a:lnSpc>
                <a:spcPts val="21961"/>
              </a:lnSpc>
              <a:spcBef>
                <a:spcPct val="0"/>
              </a:spcBef>
              <a:spcAft>
                <a:spcPts val="0"/>
              </a:spcAft>
              <a:buClrTx/>
              <a:buSzTx/>
              <a:buFontTx/>
              <a:buNone/>
              <a:tabLst/>
              <a:defRPr/>
            </a:pP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Hoe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uniek</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 ben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jij</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a:t>
            </a:r>
          </a:p>
        </p:txBody>
      </p:sp>
    </p:spTree>
    <p:extLst>
      <p:ext uri="{BB962C8B-B14F-4D97-AF65-F5344CB8AC3E}">
        <p14:creationId xmlns:p14="http://schemas.microsoft.com/office/powerpoint/2010/main" val="4021908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D047"/>
        </a:solidFill>
        <a:effectLst/>
      </p:bgPr>
    </p:bg>
    <p:spTree>
      <p:nvGrpSpPr>
        <p:cNvPr id="1" name=""/>
        <p:cNvGrpSpPr/>
        <p:nvPr/>
      </p:nvGrpSpPr>
      <p:grpSpPr>
        <a:xfrm>
          <a:off x="0" y="0"/>
          <a:ext cx="0" cy="0"/>
          <a:chOff x="0" y="0"/>
          <a:chExt cx="0" cy="0"/>
        </a:xfrm>
      </p:grpSpPr>
      <p:sp>
        <p:nvSpPr>
          <p:cNvPr id="2" name="Freeform 2"/>
          <p:cNvSpPr/>
          <p:nvPr/>
        </p:nvSpPr>
        <p:spPr>
          <a:xfrm>
            <a:off x="14140236" y="2934030"/>
            <a:ext cx="2605421" cy="6020930"/>
          </a:xfrm>
          <a:custGeom>
            <a:avLst/>
            <a:gdLst/>
            <a:ahLst/>
            <a:cxnLst/>
            <a:rect l="l" t="t" r="r" b="b"/>
            <a:pathLst>
              <a:path w="2605421" h="6020930">
                <a:moveTo>
                  <a:pt x="0" y="0"/>
                </a:moveTo>
                <a:lnTo>
                  <a:pt x="2605421" y="0"/>
                </a:lnTo>
                <a:lnTo>
                  <a:pt x="2605421" y="6020930"/>
                </a:lnTo>
                <a:lnTo>
                  <a:pt x="0" y="6020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028700" y="2977129"/>
            <a:ext cx="12139817" cy="5977831"/>
            <a:chOff x="0" y="0"/>
            <a:chExt cx="3197318" cy="1574408"/>
          </a:xfrm>
        </p:grpSpPr>
        <p:sp>
          <p:nvSpPr>
            <p:cNvPr id="4" name="Freeform 4"/>
            <p:cNvSpPr/>
            <p:nvPr/>
          </p:nvSpPr>
          <p:spPr>
            <a:xfrm>
              <a:off x="0" y="0"/>
              <a:ext cx="3197318" cy="1574408"/>
            </a:xfrm>
            <a:custGeom>
              <a:avLst/>
              <a:gdLst/>
              <a:ahLst/>
              <a:cxnLst/>
              <a:rect l="l" t="t" r="r" b="b"/>
              <a:pathLst>
                <a:path w="3197318" h="1574408">
                  <a:moveTo>
                    <a:pt x="32524" y="0"/>
                  </a:moveTo>
                  <a:lnTo>
                    <a:pt x="3164794" y="0"/>
                  </a:lnTo>
                  <a:cubicBezTo>
                    <a:pt x="3182757" y="0"/>
                    <a:pt x="3197318" y="14562"/>
                    <a:pt x="3197318" y="32524"/>
                  </a:cubicBezTo>
                  <a:lnTo>
                    <a:pt x="3197318" y="1541884"/>
                  </a:lnTo>
                  <a:cubicBezTo>
                    <a:pt x="3197318" y="1559846"/>
                    <a:pt x="3182757" y="1574408"/>
                    <a:pt x="3164794" y="1574408"/>
                  </a:cubicBezTo>
                  <a:lnTo>
                    <a:pt x="32524" y="1574408"/>
                  </a:lnTo>
                  <a:cubicBezTo>
                    <a:pt x="14562" y="1574408"/>
                    <a:pt x="0" y="1559846"/>
                    <a:pt x="0" y="1541884"/>
                  </a:cubicBezTo>
                  <a:lnTo>
                    <a:pt x="0" y="32524"/>
                  </a:lnTo>
                  <a:cubicBezTo>
                    <a:pt x="0" y="14562"/>
                    <a:pt x="14562" y="0"/>
                    <a:pt x="32524"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3197318" cy="1612508"/>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2259908" y="5391459"/>
            <a:ext cx="9677400" cy="1106072"/>
          </a:xfrm>
          <a:prstGeom prst="rect">
            <a:avLst/>
          </a:prstGeom>
        </p:spPr>
        <p:txBody>
          <a:bodyPr wrap="square" lIns="0" tIns="0" rIns="0" bIns="0" rtlCol="0" anchor="t">
            <a:spAutoFit/>
          </a:bodyPr>
          <a:lstStyle/>
          <a:p>
            <a:pPr marL="0" marR="0" lvl="0" indent="0" algn="ctr" defTabSz="914400" rtl="0" eaLnBrk="1" fontAlgn="auto" latinLnBrk="0" hangingPunct="1">
              <a:lnSpc>
                <a:spcPts val="8343"/>
              </a:lnSpc>
              <a:spcBef>
                <a:spcPct val="0"/>
              </a:spcBef>
              <a:spcAft>
                <a:spcPts val="0"/>
              </a:spcAft>
              <a:buClrTx/>
              <a:buSzTx/>
              <a:buFontTx/>
              <a:buNone/>
              <a:tabLst/>
              <a:defRPr/>
            </a:pPr>
            <a:r>
              <a:rPr kumimoji="0" lang="en-US" sz="8000" b="0" i="0" u="none" strike="noStrike" kern="1200" cap="none" spc="0" normalizeH="0" baseline="0" noProof="0" dirty="0" err="1">
                <a:ln>
                  <a:noFill/>
                </a:ln>
                <a:solidFill>
                  <a:srgbClr val="000000"/>
                </a:solidFill>
                <a:effectLst/>
                <a:uLnTx/>
                <a:uFillTx/>
                <a:latin typeface="Bebas Neue"/>
                <a:ea typeface="Bebas Neue"/>
                <a:cs typeface="Bebas Neue"/>
                <a:sym typeface="Bebas Neue"/>
              </a:rPr>
              <a:t>Rolletje</a:t>
            </a:r>
            <a:r>
              <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rPr>
              <a:t> van je tong </a:t>
            </a:r>
            <a:r>
              <a:rPr kumimoji="0" lang="en-US" sz="8000" b="0" i="0" u="none" strike="noStrike" kern="1200" cap="none" spc="0" normalizeH="0" baseline="0" noProof="0" dirty="0" err="1">
                <a:ln>
                  <a:noFill/>
                </a:ln>
                <a:solidFill>
                  <a:srgbClr val="000000"/>
                </a:solidFill>
                <a:effectLst/>
                <a:uLnTx/>
                <a:uFillTx/>
                <a:latin typeface="Bebas Neue"/>
                <a:ea typeface="Bebas Neue"/>
                <a:cs typeface="Bebas Neue"/>
                <a:sym typeface="Bebas Neue"/>
              </a:rPr>
              <a:t>maken</a:t>
            </a:r>
            <a:r>
              <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rPr>
              <a:t>?</a:t>
            </a:r>
          </a:p>
        </p:txBody>
      </p:sp>
      <p:grpSp>
        <p:nvGrpSpPr>
          <p:cNvPr id="8" name="Group 8"/>
          <p:cNvGrpSpPr/>
          <p:nvPr/>
        </p:nvGrpSpPr>
        <p:grpSpPr>
          <a:xfrm>
            <a:off x="-944020" y="9717494"/>
            <a:ext cx="20176041" cy="11328521"/>
            <a:chOff x="0" y="0"/>
            <a:chExt cx="5313854" cy="2983643"/>
          </a:xfrm>
        </p:grpSpPr>
        <p:sp>
          <p:nvSpPr>
            <p:cNvPr id="9" name="Freeform 9"/>
            <p:cNvSpPr/>
            <p:nvPr/>
          </p:nvSpPr>
          <p:spPr>
            <a:xfrm>
              <a:off x="0" y="0"/>
              <a:ext cx="5313854" cy="2983643"/>
            </a:xfrm>
            <a:custGeom>
              <a:avLst/>
              <a:gdLst/>
              <a:ahLst/>
              <a:cxnLst/>
              <a:rect l="l" t="t" r="r" b="b"/>
              <a:pathLst>
                <a:path w="5313854" h="2983643">
                  <a:moveTo>
                    <a:pt x="0" y="0"/>
                  </a:moveTo>
                  <a:lnTo>
                    <a:pt x="5313854" y="0"/>
                  </a:lnTo>
                  <a:lnTo>
                    <a:pt x="5313854" y="2983643"/>
                  </a:lnTo>
                  <a:lnTo>
                    <a:pt x="0" y="2983643"/>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38100"/>
              <a:ext cx="5313854" cy="3021743"/>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464540" y="-2817964"/>
            <a:ext cx="20176041" cy="3396826"/>
            <a:chOff x="0" y="0"/>
            <a:chExt cx="5313854" cy="894637"/>
          </a:xfrm>
        </p:grpSpPr>
        <p:sp>
          <p:nvSpPr>
            <p:cNvPr id="12" name="Freeform 12"/>
            <p:cNvSpPr/>
            <p:nvPr/>
          </p:nvSpPr>
          <p:spPr>
            <a:xfrm>
              <a:off x="0" y="0"/>
              <a:ext cx="5313854" cy="894637"/>
            </a:xfrm>
            <a:custGeom>
              <a:avLst/>
              <a:gdLst/>
              <a:ahLst/>
              <a:cxnLst/>
              <a:rect l="l" t="t" r="r" b="b"/>
              <a:pathLst>
                <a:path w="5313854" h="894637">
                  <a:moveTo>
                    <a:pt x="0" y="0"/>
                  </a:moveTo>
                  <a:lnTo>
                    <a:pt x="5313854" y="0"/>
                  </a:lnTo>
                  <a:lnTo>
                    <a:pt x="5313854" y="894637"/>
                  </a:lnTo>
                  <a:lnTo>
                    <a:pt x="0" y="894637"/>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5313854" cy="932737"/>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7">
            <a:extLst>
              <a:ext uri="{FF2B5EF4-FFF2-40B4-BE49-F238E27FC236}">
                <a16:creationId xmlns:a16="http://schemas.microsoft.com/office/drawing/2014/main" id="{89B72342-2F28-0559-C954-E05230C6A528}"/>
              </a:ext>
            </a:extLst>
          </p:cNvPr>
          <p:cNvSpPr txBox="1"/>
          <p:nvPr/>
        </p:nvSpPr>
        <p:spPr>
          <a:xfrm>
            <a:off x="1028700" y="640077"/>
            <a:ext cx="14193669" cy="2413931"/>
          </a:xfrm>
          <a:prstGeom prst="rect">
            <a:avLst/>
          </a:prstGeom>
        </p:spPr>
        <p:txBody>
          <a:bodyPr lIns="0" tIns="0" rIns="0" bIns="0" rtlCol="0" anchor="t">
            <a:spAutoFit/>
          </a:bodyPr>
          <a:lstStyle/>
          <a:p>
            <a:pPr marL="0" marR="0" lvl="0" indent="0" algn="l" defTabSz="914400" rtl="0" eaLnBrk="1" fontAlgn="auto" latinLnBrk="0" hangingPunct="1">
              <a:lnSpc>
                <a:spcPts val="21961"/>
              </a:lnSpc>
              <a:spcBef>
                <a:spcPct val="0"/>
              </a:spcBef>
              <a:spcAft>
                <a:spcPts val="0"/>
              </a:spcAft>
              <a:buClrTx/>
              <a:buSzTx/>
              <a:buFontTx/>
              <a:buNone/>
              <a:tabLst/>
              <a:defRPr/>
            </a:pP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Hoe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uniek</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 ben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jij</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a:t>
            </a:r>
          </a:p>
        </p:txBody>
      </p:sp>
    </p:spTree>
    <p:extLst>
      <p:ext uri="{BB962C8B-B14F-4D97-AF65-F5344CB8AC3E}">
        <p14:creationId xmlns:p14="http://schemas.microsoft.com/office/powerpoint/2010/main" val="163826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D047"/>
        </a:solidFill>
        <a:effectLst/>
      </p:bgPr>
    </p:bg>
    <p:spTree>
      <p:nvGrpSpPr>
        <p:cNvPr id="1" name=""/>
        <p:cNvGrpSpPr/>
        <p:nvPr/>
      </p:nvGrpSpPr>
      <p:grpSpPr>
        <a:xfrm>
          <a:off x="0" y="0"/>
          <a:ext cx="0" cy="0"/>
          <a:chOff x="0" y="0"/>
          <a:chExt cx="0" cy="0"/>
        </a:xfrm>
      </p:grpSpPr>
      <p:sp>
        <p:nvSpPr>
          <p:cNvPr id="2" name="Freeform 2"/>
          <p:cNvSpPr/>
          <p:nvPr/>
        </p:nvSpPr>
        <p:spPr>
          <a:xfrm>
            <a:off x="14140236" y="2934030"/>
            <a:ext cx="2605421" cy="6020930"/>
          </a:xfrm>
          <a:custGeom>
            <a:avLst/>
            <a:gdLst/>
            <a:ahLst/>
            <a:cxnLst/>
            <a:rect l="l" t="t" r="r" b="b"/>
            <a:pathLst>
              <a:path w="2605421" h="6020930">
                <a:moveTo>
                  <a:pt x="0" y="0"/>
                </a:moveTo>
                <a:lnTo>
                  <a:pt x="2605421" y="0"/>
                </a:lnTo>
                <a:lnTo>
                  <a:pt x="2605421" y="6020930"/>
                </a:lnTo>
                <a:lnTo>
                  <a:pt x="0" y="6020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028700" y="2977129"/>
            <a:ext cx="12139817" cy="5977831"/>
            <a:chOff x="0" y="0"/>
            <a:chExt cx="3197318" cy="1574408"/>
          </a:xfrm>
        </p:grpSpPr>
        <p:sp>
          <p:nvSpPr>
            <p:cNvPr id="4" name="Freeform 4"/>
            <p:cNvSpPr/>
            <p:nvPr/>
          </p:nvSpPr>
          <p:spPr>
            <a:xfrm>
              <a:off x="0" y="0"/>
              <a:ext cx="3197318" cy="1574408"/>
            </a:xfrm>
            <a:custGeom>
              <a:avLst/>
              <a:gdLst/>
              <a:ahLst/>
              <a:cxnLst/>
              <a:rect l="l" t="t" r="r" b="b"/>
              <a:pathLst>
                <a:path w="3197318" h="1574408">
                  <a:moveTo>
                    <a:pt x="32524" y="0"/>
                  </a:moveTo>
                  <a:lnTo>
                    <a:pt x="3164794" y="0"/>
                  </a:lnTo>
                  <a:cubicBezTo>
                    <a:pt x="3182757" y="0"/>
                    <a:pt x="3197318" y="14562"/>
                    <a:pt x="3197318" y="32524"/>
                  </a:cubicBezTo>
                  <a:lnTo>
                    <a:pt x="3197318" y="1541884"/>
                  </a:lnTo>
                  <a:cubicBezTo>
                    <a:pt x="3197318" y="1559846"/>
                    <a:pt x="3182757" y="1574408"/>
                    <a:pt x="3164794" y="1574408"/>
                  </a:cubicBezTo>
                  <a:lnTo>
                    <a:pt x="32524" y="1574408"/>
                  </a:lnTo>
                  <a:cubicBezTo>
                    <a:pt x="14562" y="1574408"/>
                    <a:pt x="0" y="1559846"/>
                    <a:pt x="0" y="1541884"/>
                  </a:cubicBezTo>
                  <a:lnTo>
                    <a:pt x="0" y="32524"/>
                  </a:lnTo>
                  <a:cubicBezTo>
                    <a:pt x="0" y="14562"/>
                    <a:pt x="14562" y="0"/>
                    <a:pt x="32524" y="0"/>
                  </a:cubicBezTo>
                  <a:close/>
                </a:path>
              </a:pathLst>
            </a:custGeom>
            <a:solidFill>
              <a:srgbClr val="FFFFFF">
                <a:alpha val="7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3197318" cy="1612508"/>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3250508" y="5394975"/>
            <a:ext cx="7696200" cy="1106072"/>
          </a:xfrm>
          <a:prstGeom prst="rect">
            <a:avLst/>
          </a:prstGeom>
        </p:spPr>
        <p:txBody>
          <a:bodyPr wrap="square" lIns="0" tIns="0" rIns="0" bIns="0" rtlCol="0" anchor="t">
            <a:spAutoFit/>
          </a:bodyPr>
          <a:lstStyle/>
          <a:p>
            <a:pPr marL="0" marR="0" lvl="0" indent="0" algn="ctr" defTabSz="914400" rtl="0" eaLnBrk="1" fontAlgn="auto" latinLnBrk="0" hangingPunct="1">
              <a:lnSpc>
                <a:spcPts val="8343"/>
              </a:lnSpc>
              <a:spcBef>
                <a:spcPct val="0"/>
              </a:spcBef>
              <a:spcAft>
                <a:spcPts val="0"/>
              </a:spcAft>
              <a:buClrTx/>
              <a:buSzTx/>
              <a:buFontTx/>
              <a:buNone/>
              <a:tabLst/>
              <a:defRPr/>
            </a:pPr>
            <a:r>
              <a:rPr lang="en-US" sz="8000" dirty="0" err="1">
                <a:solidFill>
                  <a:srgbClr val="000000"/>
                </a:solidFill>
                <a:latin typeface="Bebas Neue"/>
                <a:ea typeface="Bebas Neue"/>
                <a:cs typeface="Bebas Neue"/>
                <a:sym typeface="Bebas Neue"/>
              </a:rPr>
              <a:t>Sproeten</a:t>
            </a:r>
            <a:r>
              <a:rPr lang="en-US" sz="8000" dirty="0">
                <a:solidFill>
                  <a:srgbClr val="000000"/>
                </a:solidFill>
                <a:latin typeface="Bebas Neue"/>
                <a:ea typeface="Bebas Neue"/>
                <a:cs typeface="Bebas Neue"/>
                <a:sym typeface="Bebas Neue"/>
              </a:rPr>
              <a:t>?</a:t>
            </a:r>
            <a:endParaRPr kumimoji="0" lang="en-US" sz="8000" b="0" i="0" u="none" strike="noStrike" kern="1200" cap="none" spc="0" normalizeH="0" baseline="0" noProof="0" dirty="0">
              <a:ln>
                <a:noFill/>
              </a:ln>
              <a:solidFill>
                <a:srgbClr val="000000"/>
              </a:solidFill>
              <a:effectLst/>
              <a:uLnTx/>
              <a:uFillTx/>
              <a:latin typeface="Bebas Neue"/>
              <a:ea typeface="Bebas Neue"/>
              <a:cs typeface="Bebas Neue"/>
              <a:sym typeface="Bebas Neue"/>
            </a:endParaRPr>
          </a:p>
        </p:txBody>
      </p:sp>
      <p:grpSp>
        <p:nvGrpSpPr>
          <p:cNvPr id="8" name="Group 8"/>
          <p:cNvGrpSpPr/>
          <p:nvPr/>
        </p:nvGrpSpPr>
        <p:grpSpPr>
          <a:xfrm>
            <a:off x="-944020" y="9717494"/>
            <a:ext cx="20176041" cy="11328521"/>
            <a:chOff x="0" y="0"/>
            <a:chExt cx="5313854" cy="2983643"/>
          </a:xfrm>
        </p:grpSpPr>
        <p:sp>
          <p:nvSpPr>
            <p:cNvPr id="9" name="Freeform 9"/>
            <p:cNvSpPr/>
            <p:nvPr/>
          </p:nvSpPr>
          <p:spPr>
            <a:xfrm>
              <a:off x="0" y="0"/>
              <a:ext cx="5313854" cy="2983643"/>
            </a:xfrm>
            <a:custGeom>
              <a:avLst/>
              <a:gdLst/>
              <a:ahLst/>
              <a:cxnLst/>
              <a:rect l="l" t="t" r="r" b="b"/>
              <a:pathLst>
                <a:path w="5313854" h="2983643">
                  <a:moveTo>
                    <a:pt x="0" y="0"/>
                  </a:moveTo>
                  <a:lnTo>
                    <a:pt x="5313854" y="0"/>
                  </a:lnTo>
                  <a:lnTo>
                    <a:pt x="5313854" y="2983643"/>
                  </a:lnTo>
                  <a:lnTo>
                    <a:pt x="0" y="2983643"/>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38100"/>
              <a:ext cx="5313854" cy="3021743"/>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464540" y="-2817964"/>
            <a:ext cx="20176041" cy="3396826"/>
            <a:chOff x="0" y="0"/>
            <a:chExt cx="5313854" cy="894637"/>
          </a:xfrm>
        </p:grpSpPr>
        <p:sp>
          <p:nvSpPr>
            <p:cNvPr id="12" name="Freeform 12"/>
            <p:cNvSpPr/>
            <p:nvPr/>
          </p:nvSpPr>
          <p:spPr>
            <a:xfrm>
              <a:off x="0" y="0"/>
              <a:ext cx="5313854" cy="894637"/>
            </a:xfrm>
            <a:custGeom>
              <a:avLst/>
              <a:gdLst/>
              <a:ahLst/>
              <a:cxnLst/>
              <a:rect l="l" t="t" r="r" b="b"/>
              <a:pathLst>
                <a:path w="5313854" h="894637">
                  <a:moveTo>
                    <a:pt x="0" y="0"/>
                  </a:moveTo>
                  <a:lnTo>
                    <a:pt x="5313854" y="0"/>
                  </a:lnTo>
                  <a:lnTo>
                    <a:pt x="5313854" y="894637"/>
                  </a:lnTo>
                  <a:lnTo>
                    <a:pt x="0" y="894637"/>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5313854" cy="932737"/>
            </a:xfrm>
            <a:prstGeom prst="rect">
              <a:avLst/>
            </a:prstGeom>
          </p:spPr>
          <p:txBody>
            <a:bodyPr lIns="50800" tIns="50800" rIns="50800" bIns="50800" rtlCol="0" anchor="ctr"/>
            <a:lstStyle/>
            <a:p>
              <a:pPr marL="0" marR="0" lvl="0" indent="0" algn="ctr" defTabSz="914400" rtl="0" eaLnBrk="1" fontAlgn="auto" latinLnBrk="0" hangingPunct="1">
                <a:lnSpc>
                  <a:spcPts val="247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7">
            <a:extLst>
              <a:ext uri="{FF2B5EF4-FFF2-40B4-BE49-F238E27FC236}">
                <a16:creationId xmlns:a16="http://schemas.microsoft.com/office/drawing/2014/main" id="{2B24CB2A-B2AF-CAA3-661D-139594C49098}"/>
              </a:ext>
            </a:extLst>
          </p:cNvPr>
          <p:cNvSpPr txBox="1"/>
          <p:nvPr/>
        </p:nvSpPr>
        <p:spPr>
          <a:xfrm>
            <a:off x="1028700" y="640077"/>
            <a:ext cx="14193669" cy="2413931"/>
          </a:xfrm>
          <a:prstGeom prst="rect">
            <a:avLst/>
          </a:prstGeom>
        </p:spPr>
        <p:txBody>
          <a:bodyPr lIns="0" tIns="0" rIns="0" bIns="0" rtlCol="0" anchor="t">
            <a:spAutoFit/>
          </a:bodyPr>
          <a:lstStyle/>
          <a:p>
            <a:pPr marL="0" marR="0" lvl="0" indent="0" algn="l" defTabSz="914400" rtl="0" eaLnBrk="1" fontAlgn="auto" latinLnBrk="0" hangingPunct="1">
              <a:lnSpc>
                <a:spcPts val="21961"/>
              </a:lnSpc>
              <a:spcBef>
                <a:spcPct val="0"/>
              </a:spcBef>
              <a:spcAft>
                <a:spcPts val="0"/>
              </a:spcAft>
              <a:buClrTx/>
              <a:buSzTx/>
              <a:buFontTx/>
              <a:buNone/>
              <a:tabLst/>
              <a:defRPr/>
            </a:pP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Hoe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uniek</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 ben </a:t>
            </a:r>
            <a:r>
              <a:rPr kumimoji="0" lang="en-US" sz="9600" b="0" i="0" u="none" strike="noStrike" kern="1200" cap="none" spc="0" normalizeH="0" baseline="0" noProof="0" dirty="0" err="1">
                <a:ln>
                  <a:noFill/>
                </a:ln>
                <a:solidFill>
                  <a:srgbClr val="231F20"/>
                </a:solidFill>
                <a:effectLst/>
                <a:uLnTx/>
                <a:uFillTx/>
                <a:latin typeface="Bebas Neue Cyrillic"/>
                <a:ea typeface="Bebas Neue Cyrillic"/>
                <a:cs typeface="Bebas Neue Cyrillic"/>
                <a:sym typeface="Bebas Neue Cyrillic"/>
              </a:rPr>
              <a:t>jij</a:t>
            </a:r>
            <a:r>
              <a:rPr kumimoji="0" lang="en-US" sz="9600" b="0" i="0" u="none" strike="noStrike" kern="1200" cap="none" spc="0" normalizeH="0" baseline="0" noProof="0" dirty="0">
                <a:ln>
                  <a:noFill/>
                </a:ln>
                <a:solidFill>
                  <a:srgbClr val="231F20"/>
                </a:solidFill>
                <a:effectLst/>
                <a:uLnTx/>
                <a:uFillTx/>
                <a:latin typeface="Bebas Neue Cyrillic"/>
                <a:ea typeface="Bebas Neue Cyrillic"/>
                <a:cs typeface="Bebas Neue Cyrillic"/>
                <a:sym typeface="Bebas Neue Cyrillic"/>
              </a:rPr>
              <a:t>?</a:t>
            </a:r>
          </a:p>
        </p:txBody>
      </p:sp>
    </p:spTree>
    <p:extLst>
      <p:ext uri="{BB962C8B-B14F-4D97-AF65-F5344CB8AC3E}">
        <p14:creationId xmlns:p14="http://schemas.microsoft.com/office/powerpoint/2010/main" val="2671209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3749DF46DDC04A916F3F60AC8D6D42" ma:contentTypeVersion="13" ma:contentTypeDescription="Een nieuw document maken." ma:contentTypeScope="" ma:versionID="019eeafe01f626aedc1bd04383965984">
  <xsd:schema xmlns:xsd="http://www.w3.org/2001/XMLSchema" xmlns:xs="http://www.w3.org/2001/XMLSchema" xmlns:p="http://schemas.microsoft.com/office/2006/metadata/properties" xmlns:ns2="314110db-5d7e-40cb-a616-f53bbddfaaa2" xmlns:ns3="44642763-8bc9-438b-a4ee-b951f4e6700b" targetNamespace="http://schemas.microsoft.com/office/2006/metadata/properties" ma:root="true" ma:fieldsID="1c014dd2b4928ea1191b98df65747674" ns2:_="" ns3:_="">
    <xsd:import namespace="314110db-5d7e-40cb-a616-f53bbddfaaa2"/>
    <xsd:import namespace="44642763-8bc9-438b-a4ee-b951f4e670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4110db-5d7e-40cb-a616-f53bbddfaa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c1d936a1-9f90-4e37-b703-428dca169c5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642763-8bc9-438b-a4ee-b951f4e6700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df90c2-ed01-4813-9933-743098584375}" ma:internalName="TaxCatchAll" ma:showField="CatchAllData" ma:web="44642763-8bc9-438b-a4ee-b951f4e670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4642763-8bc9-438b-a4ee-b951f4e6700b" xsi:nil="true"/>
    <lcf76f155ced4ddcb4097134ff3c332f xmlns="314110db-5d7e-40cb-a616-f53bbddfaa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836841-4608-4316-8215-6CFCABA1F248}"/>
</file>

<file path=customXml/itemProps2.xml><?xml version="1.0" encoding="utf-8"?>
<ds:datastoreItem xmlns:ds="http://schemas.openxmlformats.org/officeDocument/2006/customXml" ds:itemID="{49619095-811C-4B25-BAC9-205517FB19D2}"/>
</file>

<file path=customXml/itemProps3.xml><?xml version="1.0" encoding="utf-8"?>
<ds:datastoreItem xmlns:ds="http://schemas.openxmlformats.org/officeDocument/2006/customXml" ds:itemID="{0772D6E1-42C3-4519-AEE5-4BCD61699D6E}"/>
</file>

<file path=docProps/app.xml><?xml version="1.0" encoding="utf-8"?>
<Properties xmlns="http://schemas.openxmlformats.org/officeDocument/2006/extended-properties" xmlns:vt="http://schemas.openxmlformats.org/officeDocument/2006/docPropsVTypes">
  <TotalTime>73</TotalTime>
  <Words>1510</Words>
  <Application>Microsoft Office PowerPoint</Application>
  <PresentationFormat>Custom</PresentationFormat>
  <Paragraphs>127</Paragraphs>
  <Slides>25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Bebas Neue</vt:lpstr>
      <vt:lpstr>Verdana</vt:lpstr>
      <vt:lpstr>Bebas Neue Cyrillic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Bos</dc:creator>
  <cp:lastModifiedBy>Bos-8, R.C. (Robin)</cp:lastModifiedBy>
  <cp:revision>5</cp:revision>
  <dcterms:created xsi:type="dcterms:W3CDTF">2006-08-16T00:00:00Z</dcterms:created>
  <dcterms:modified xsi:type="dcterms:W3CDTF">2025-01-21T10:38:03Z</dcterms:modified>
  <dc:identifier>DAGbtjW5vqQ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0x010100123749DF46DDC04A916F3F60AC8D6D42</vt:lpwstr>
  </property>
</Properties>
</file>