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8288000" cy="10287000"/>
  <p:notesSz cx="6858000" cy="9144000"/>
  <p:embeddedFontLst>
    <p:embeddedFont>
      <p:font typeface="Cubao Narrow" panose="020B0604020202020204" charset="0"/>
      <p:regular r:id="rId10"/>
    </p:embeddedFont>
    <p:embeddedFont>
      <p:font typeface="Gagalin" panose="020B0604020202020204" charset="0"/>
      <p:regular r:id="rId11"/>
    </p:embeddedFont>
    <p:embeddedFont>
      <p:font typeface="Gordita" panose="020B0604020202020204" charset="0"/>
      <p:regular r:id="rId12"/>
    </p:embeddedFont>
    <p:embeddedFont>
      <p:font typeface="Nefelibata Brush Canvas" panose="020B0604020202020204" charset="0"/>
      <p:regular r:id="rId1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1" d="100"/>
          <a:sy n="71" d="100"/>
        </p:scale>
        <p:origin x="762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34" Type="http://schemas.openxmlformats.org/officeDocument/2006/relationships/image" Target="../media/image33.pn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33" Type="http://schemas.openxmlformats.org/officeDocument/2006/relationships/image" Target="../media/image32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31" Type="http://schemas.openxmlformats.org/officeDocument/2006/relationships/image" Target="../media/image30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svg"/><Relationship Id="rId30" Type="http://schemas.openxmlformats.org/officeDocument/2006/relationships/image" Target="../media/image29.png"/><Relationship Id="rId35" Type="http://schemas.openxmlformats.org/officeDocument/2006/relationships/image" Target="../media/image34.svg"/><Relationship Id="rId8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34" Type="http://schemas.openxmlformats.org/officeDocument/2006/relationships/image" Target="../media/image36.jpe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33" Type="http://schemas.openxmlformats.org/officeDocument/2006/relationships/image" Target="../media/image35.jpe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31" Type="http://schemas.openxmlformats.org/officeDocument/2006/relationships/image" Target="../media/image30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svg"/><Relationship Id="rId30" Type="http://schemas.openxmlformats.org/officeDocument/2006/relationships/image" Target="../media/image29.png"/><Relationship Id="rId8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.svg"/><Relationship Id="rId18" Type="http://schemas.openxmlformats.org/officeDocument/2006/relationships/image" Target="../media/image15.png"/><Relationship Id="rId26" Type="http://schemas.openxmlformats.org/officeDocument/2006/relationships/image" Target="../media/image23.png"/><Relationship Id="rId39" Type="http://schemas.openxmlformats.org/officeDocument/2006/relationships/image" Target="../media/image37.jpeg"/><Relationship Id="rId21" Type="http://schemas.openxmlformats.org/officeDocument/2006/relationships/image" Target="../media/image18.svg"/><Relationship Id="rId34" Type="http://schemas.openxmlformats.org/officeDocument/2006/relationships/image" Target="../media/image31.png"/><Relationship Id="rId7" Type="http://schemas.openxmlformats.org/officeDocument/2006/relationships/image" Target="../media/image4.svg"/><Relationship Id="rId12" Type="http://schemas.openxmlformats.org/officeDocument/2006/relationships/image" Target="../media/image9.png"/><Relationship Id="rId17" Type="http://schemas.openxmlformats.org/officeDocument/2006/relationships/image" Target="../media/image14.svg"/><Relationship Id="rId25" Type="http://schemas.openxmlformats.org/officeDocument/2006/relationships/image" Target="../media/image22.svg"/><Relationship Id="rId33" Type="http://schemas.openxmlformats.org/officeDocument/2006/relationships/image" Target="../media/image30.svg"/><Relationship Id="rId38" Type="http://schemas.openxmlformats.org/officeDocument/2006/relationships/hyperlink" Target="https://www.youtube.com/watch?v=QlDvcLAJwY4&amp;t" TargetMode="External"/><Relationship Id="rId2" Type="http://schemas.openxmlformats.org/officeDocument/2006/relationships/video" Target="https://www.youtube.com/embed/fhT46LkWNGw?feature=oembed" TargetMode="External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29" Type="http://schemas.openxmlformats.org/officeDocument/2006/relationships/image" Target="../media/image26.svg"/><Relationship Id="rId1" Type="http://schemas.openxmlformats.org/officeDocument/2006/relationships/video" Target="https://www.youtube.com/embed/QlDvcLAJwY4?feature=oembed" TargetMode="External"/><Relationship Id="rId6" Type="http://schemas.openxmlformats.org/officeDocument/2006/relationships/image" Target="../media/image3.png"/><Relationship Id="rId11" Type="http://schemas.openxmlformats.org/officeDocument/2006/relationships/image" Target="../media/image8.svg"/><Relationship Id="rId24" Type="http://schemas.openxmlformats.org/officeDocument/2006/relationships/image" Target="../media/image21.png"/><Relationship Id="rId32" Type="http://schemas.openxmlformats.org/officeDocument/2006/relationships/image" Target="../media/image29.png"/><Relationship Id="rId37" Type="http://schemas.openxmlformats.org/officeDocument/2006/relationships/hyperlink" Target="https://www.youtube.com/watch?v=fhT46LkWNGw&amp;t" TargetMode="External"/><Relationship Id="rId40" Type="http://schemas.openxmlformats.org/officeDocument/2006/relationships/image" Target="../media/image38.jpeg"/><Relationship Id="rId5" Type="http://schemas.openxmlformats.org/officeDocument/2006/relationships/image" Target="../media/image2.svg"/><Relationship Id="rId15" Type="http://schemas.openxmlformats.org/officeDocument/2006/relationships/image" Target="../media/image12.svg"/><Relationship Id="rId23" Type="http://schemas.openxmlformats.org/officeDocument/2006/relationships/image" Target="../media/image20.svg"/><Relationship Id="rId28" Type="http://schemas.openxmlformats.org/officeDocument/2006/relationships/image" Target="../media/image25.png"/><Relationship Id="rId36" Type="http://schemas.openxmlformats.org/officeDocument/2006/relationships/image" Target="../media/image36.jpeg"/><Relationship Id="rId10" Type="http://schemas.openxmlformats.org/officeDocument/2006/relationships/image" Target="../media/image7.png"/><Relationship Id="rId19" Type="http://schemas.openxmlformats.org/officeDocument/2006/relationships/image" Target="../media/image16.svg"/><Relationship Id="rId31" Type="http://schemas.openxmlformats.org/officeDocument/2006/relationships/image" Target="../media/image28.svg"/><Relationship Id="rId4" Type="http://schemas.openxmlformats.org/officeDocument/2006/relationships/image" Target="../media/image1.png"/><Relationship Id="rId9" Type="http://schemas.openxmlformats.org/officeDocument/2006/relationships/image" Target="../media/image6.svg"/><Relationship Id="rId14" Type="http://schemas.openxmlformats.org/officeDocument/2006/relationships/image" Target="../media/image11.png"/><Relationship Id="rId22" Type="http://schemas.openxmlformats.org/officeDocument/2006/relationships/image" Target="../media/image19.png"/><Relationship Id="rId27" Type="http://schemas.openxmlformats.org/officeDocument/2006/relationships/image" Target="../media/image24.svg"/><Relationship Id="rId30" Type="http://schemas.openxmlformats.org/officeDocument/2006/relationships/image" Target="../media/image27.png"/><Relationship Id="rId35" Type="http://schemas.openxmlformats.org/officeDocument/2006/relationships/image" Target="../media/image35.jpeg"/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34" Type="http://schemas.openxmlformats.org/officeDocument/2006/relationships/image" Target="../media/image31.pn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33" Type="http://schemas.openxmlformats.org/officeDocument/2006/relationships/image" Target="../media/image40.jpe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32" Type="http://schemas.openxmlformats.org/officeDocument/2006/relationships/image" Target="../media/image39.jpe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31" Type="http://schemas.openxmlformats.org/officeDocument/2006/relationships/image" Target="../media/image30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svg"/><Relationship Id="rId30" Type="http://schemas.openxmlformats.org/officeDocument/2006/relationships/image" Target="../media/image29.png"/><Relationship Id="rId8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34" Type="http://schemas.openxmlformats.org/officeDocument/2006/relationships/image" Target="../media/image31.pn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33" Type="http://schemas.openxmlformats.org/officeDocument/2006/relationships/image" Target="../media/image40.jpe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32" Type="http://schemas.openxmlformats.org/officeDocument/2006/relationships/image" Target="../media/image39.jpe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31" Type="http://schemas.openxmlformats.org/officeDocument/2006/relationships/image" Target="../media/image30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svg"/><Relationship Id="rId30" Type="http://schemas.openxmlformats.org/officeDocument/2006/relationships/image" Target="../media/image29.png"/><Relationship Id="rId8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34" Type="http://schemas.openxmlformats.org/officeDocument/2006/relationships/image" Target="../media/image42.jpe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33" Type="http://schemas.openxmlformats.org/officeDocument/2006/relationships/image" Target="../media/image41.jpe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31" Type="http://schemas.openxmlformats.org/officeDocument/2006/relationships/image" Target="../media/image30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svg"/><Relationship Id="rId30" Type="http://schemas.openxmlformats.org/officeDocument/2006/relationships/image" Target="../media/image29.png"/><Relationship Id="rId35" Type="http://schemas.openxmlformats.org/officeDocument/2006/relationships/image" Target="../media/image43.jpeg"/><Relationship Id="rId8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34" Type="http://schemas.openxmlformats.org/officeDocument/2006/relationships/image" Target="../media/image42.jpe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33" Type="http://schemas.openxmlformats.org/officeDocument/2006/relationships/image" Target="../media/image41.jpe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31" Type="http://schemas.openxmlformats.org/officeDocument/2006/relationships/image" Target="../media/image30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svg"/><Relationship Id="rId30" Type="http://schemas.openxmlformats.org/officeDocument/2006/relationships/image" Target="../media/image29.png"/><Relationship Id="rId35" Type="http://schemas.openxmlformats.org/officeDocument/2006/relationships/image" Target="../media/image43.jpeg"/><Relationship Id="rId8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34" Type="http://schemas.openxmlformats.org/officeDocument/2006/relationships/image" Target="../media/image45.jpe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33" Type="http://schemas.openxmlformats.org/officeDocument/2006/relationships/image" Target="../media/image44.jpe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31" Type="http://schemas.openxmlformats.org/officeDocument/2006/relationships/image" Target="../media/image30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svg"/><Relationship Id="rId30" Type="http://schemas.openxmlformats.org/officeDocument/2006/relationships/image" Target="../media/image29.png"/><Relationship Id="rId35" Type="http://schemas.openxmlformats.org/officeDocument/2006/relationships/image" Target="../media/image46.jpeg"/><Relationship Id="rId8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208931" y="-2591490"/>
            <a:ext cx="21876565" cy="15502097"/>
            <a:chOff x="0" y="0"/>
            <a:chExt cx="29168753" cy="20669462"/>
          </a:xfrm>
        </p:grpSpPr>
        <p:sp>
          <p:nvSpPr>
            <p:cNvPr id="3" name="Freeform 3"/>
            <p:cNvSpPr/>
            <p:nvPr/>
          </p:nvSpPr>
          <p:spPr>
            <a:xfrm rot="-6386835">
              <a:off x="8812106" y="1796557"/>
              <a:ext cx="3334078" cy="4433123"/>
            </a:xfrm>
            <a:custGeom>
              <a:avLst/>
              <a:gdLst/>
              <a:ahLst/>
              <a:cxnLst/>
              <a:rect l="l" t="t" r="r" b="b"/>
              <a:pathLst>
                <a:path w="3334078" h="4433123">
                  <a:moveTo>
                    <a:pt x="0" y="0"/>
                  </a:moveTo>
                  <a:lnTo>
                    <a:pt x="3334077" y="0"/>
                  </a:lnTo>
                  <a:lnTo>
                    <a:pt x="3334077" y="4433122"/>
                  </a:lnTo>
                  <a:lnTo>
                    <a:pt x="0" y="44331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3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NL"/>
            </a:p>
          </p:txBody>
        </p:sp>
        <p:sp>
          <p:nvSpPr>
            <p:cNvPr id="4" name="Freeform 4"/>
            <p:cNvSpPr/>
            <p:nvPr/>
          </p:nvSpPr>
          <p:spPr>
            <a:xfrm rot="-5400000">
              <a:off x="13936812" y="3289960"/>
              <a:ext cx="1469787" cy="1604133"/>
            </a:xfrm>
            <a:custGeom>
              <a:avLst/>
              <a:gdLst/>
              <a:ahLst/>
              <a:cxnLst/>
              <a:rect l="l" t="t" r="r" b="b"/>
              <a:pathLst>
                <a:path w="1469787" h="1604133">
                  <a:moveTo>
                    <a:pt x="0" y="0"/>
                  </a:moveTo>
                  <a:lnTo>
                    <a:pt x="1469787" y="0"/>
                  </a:lnTo>
                  <a:lnTo>
                    <a:pt x="1469787" y="1604133"/>
                  </a:lnTo>
                  <a:lnTo>
                    <a:pt x="0" y="16041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13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NL"/>
            </a:p>
          </p:txBody>
        </p:sp>
        <p:sp>
          <p:nvSpPr>
            <p:cNvPr id="5" name="Freeform 5"/>
            <p:cNvSpPr/>
            <p:nvPr/>
          </p:nvSpPr>
          <p:spPr>
            <a:xfrm rot="-5400000">
              <a:off x="7039741" y="15287016"/>
              <a:ext cx="1473670" cy="1517292"/>
            </a:xfrm>
            <a:custGeom>
              <a:avLst/>
              <a:gdLst/>
              <a:ahLst/>
              <a:cxnLst/>
              <a:rect l="l" t="t" r="r" b="b"/>
              <a:pathLst>
                <a:path w="1473670" h="1517292">
                  <a:moveTo>
                    <a:pt x="0" y="0"/>
                  </a:moveTo>
                  <a:lnTo>
                    <a:pt x="1473671" y="0"/>
                  </a:lnTo>
                  <a:lnTo>
                    <a:pt x="1473671" y="1517293"/>
                  </a:lnTo>
                  <a:lnTo>
                    <a:pt x="0" y="15172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13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NL"/>
            </a:p>
          </p:txBody>
        </p:sp>
        <p:sp>
          <p:nvSpPr>
            <p:cNvPr id="6" name="Freeform 6"/>
            <p:cNvSpPr/>
            <p:nvPr/>
          </p:nvSpPr>
          <p:spPr>
            <a:xfrm rot="-5876580">
              <a:off x="20898498" y="14829692"/>
              <a:ext cx="2031472" cy="1940056"/>
            </a:xfrm>
            <a:custGeom>
              <a:avLst/>
              <a:gdLst/>
              <a:ahLst/>
              <a:cxnLst/>
              <a:rect l="l" t="t" r="r" b="b"/>
              <a:pathLst>
                <a:path w="2031472" h="1940056">
                  <a:moveTo>
                    <a:pt x="0" y="0"/>
                  </a:moveTo>
                  <a:lnTo>
                    <a:pt x="2031472" y="0"/>
                  </a:lnTo>
                  <a:lnTo>
                    <a:pt x="2031472" y="1940056"/>
                  </a:lnTo>
                  <a:lnTo>
                    <a:pt x="0" y="19400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13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NL"/>
            </a:p>
          </p:txBody>
        </p:sp>
        <p:sp>
          <p:nvSpPr>
            <p:cNvPr id="7" name="Freeform 7"/>
            <p:cNvSpPr/>
            <p:nvPr/>
          </p:nvSpPr>
          <p:spPr>
            <a:xfrm rot="-3275428">
              <a:off x="25104830" y="7181700"/>
              <a:ext cx="1705622" cy="1140635"/>
            </a:xfrm>
            <a:custGeom>
              <a:avLst/>
              <a:gdLst/>
              <a:ahLst/>
              <a:cxnLst/>
              <a:rect l="l" t="t" r="r" b="b"/>
              <a:pathLst>
                <a:path w="1705622" h="1140635">
                  <a:moveTo>
                    <a:pt x="0" y="0"/>
                  </a:moveTo>
                  <a:lnTo>
                    <a:pt x="1705622" y="0"/>
                  </a:lnTo>
                  <a:lnTo>
                    <a:pt x="1705622" y="1140635"/>
                  </a:lnTo>
                  <a:lnTo>
                    <a:pt x="0" y="11406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13000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NL"/>
            </a:p>
          </p:txBody>
        </p:sp>
        <p:sp>
          <p:nvSpPr>
            <p:cNvPr id="8" name="Freeform 8"/>
            <p:cNvSpPr/>
            <p:nvPr/>
          </p:nvSpPr>
          <p:spPr>
            <a:xfrm rot="-7891176">
              <a:off x="4013778" y="6648196"/>
              <a:ext cx="1794037" cy="1430744"/>
            </a:xfrm>
            <a:custGeom>
              <a:avLst/>
              <a:gdLst/>
              <a:ahLst/>
              <a:cxnLst/>
              <a:rect l="l" t="t" r="r" b="b"/>
              <a:pathLst>
                <a:path w="1794037" h="1430744">
                  <a:moveTo>
                    <a:pt x="0" y="0"/>
                  </a:moveTo>
                  <a:lnTo>
                    <a:pt x="1794037" y="0"/>
                  </a:lnTo>
                  <a:lnTo>
                    <a:pt x="1794037" y="1430744"/>
                  </a:lnTo>
                  <a:lnTo>
                    <a:pt x="0" y="14307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1300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NL"/>
            </a:p>
          </p:txBody>
        </p:sp>
        <p:sp>
          <p:nvSpPr>
            <p:cNvPr id="9" name="Freeform 9"/>
            <p:cNvSpPr/>
            <p:nvPr/>
          </p:nvSpPr>
          <p:spPr>
            <a:xfrm rot="-3671011">
              <a:off x="25013452" y="13964293"/>
              <a:ext cx="2409970" cy="4702380"/>
            </a:xfrm>
            <a:custGeom>
              <a:avLst/>
              <a:gdLst/>
              <a:ahLst/>
              <a:cxnLst/>
              <a:rect l="l" t="t" r="r" b="b"/>
              <a:pathLst>
                <a:path w="2409970" h="4702380">
                  <a:moveTo>
                    <a:pt x="0" y="0"/>
                  </a:moveTo>
                  <a:lnTo>
                    <a:pt x="2409970" y="0"/>
                  </a:lnTo>
                  <a:lnTo>
                    <a:pt x="2409970" y="4702380"/>
                  </a:lnTo>
                  <a:lnTo>
                    <a:pt x="0" y="47023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13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NL"/>
            </a:p>
          </p:txBody>
        </p:sp>
        <p:sp>
          <p:nvSpPr>
            <p:cNvPr id="10" name="Freeform 10"/>
            <p:cNvSpPr/>
            <p:nvPr/>
          </p:nvSpPr>
          <p:spPr>
            <a:xfrm rot="-7169559" flipH="1">
              <a:off x="24315297" y="1814898"/>
              <a:ext cx="3284688" cy="5520485"/>
            </a:xfrm>
            <a:custGeom>
              <a:avLst/>
              <a:gdLst/>
              <a:ahLst/>
              <a:cxnLst/>
              <a:rect l="l" t="t" r="r" b="b"/>
              <a:pathLst>
                <a:path w="3284688" h="5520485">
                  <a:moveTo>
                    <a:pt x="3284688" y="0"/>
                  </a:moveTo>
                  <a:lnTo>
                    <a:pt x="0" y="0"/>
                  </a:lnTo>
                  <a:lnTo>
                    <a:pt x="0" y="5520485"/>
                  </a:lnTo>
                  <a:lnTo>
                    <a:pt x="3284688" y="5520485"/>
                  </a:lnTo>
                  <a:lnTo>
                    <a:pt x="3284688" y="0"/>
                  </a:lnTo>
                  <a:close/>
                </a:path>
              </a:pathLst>
            </a:custGeom>
            <a:blipFill>
              <a:blip r:embed="rId16">
                <a:alphaModFix amt="13000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NL"/>
            </a:p>
          </p:txBody>
        </p:sp>
        <p:sp>
          <p:nvSpPr>
            <p:cNvPr id="11" name="Freeform 11"/>
            <p:cNvSpPr/>
            <p:nvPr/>
          </p:nvSpPr>
          <p:spPr>
            <a:xfrm rot="-6501045">
              <a:off x="15798302" y="15491428"/>
              <a:ext cx="4611096" cy="4547694"/>
            </a:xfrm>
            <a:custGeom>
              <a:avLst/>
              <a:gdLst/>
              <a:ahLst/>
              <a:cxnLst/>
              <a:rect l="l" t="t" r="r" b="b"/>
              <a:pathLst>
                <a:path w="4611096" h="4547694">
                  <a:moveTo>
                    <a:pt x="0" y="0"/>
                  </a:moveTo>
                  <a:lnTo>
                    <a:pt x="4611096" y="0"/>
                  </a:lnTo>
                  <a:lnTo>
                    <a:pt x="4611096" y="4547694"/>
                  </a:lnTo>
                  <a:lnTo>
                    <a:pt x="0" y="45476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13000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NL"/>
            </a:p>
          </p:txBody>
        </p:sp>
        <p:sp>
          <p:nvSpPr>
            <p:cNvPr id="12" name="Freeform 12"/>
            <p:cNvSpPr/>
            <p:nvPr/>
          </p:nvSpPr>
          <p:spPr>
            <a:xfrm rot="-3954750">
              <a:off x="9936381" y="15516593"/>
              <a:ext cx="3887472" cy="3853457"/>
            </a:xfrm>
            <a:custGeom>
              <a:avLst/>
              <a:gdLst/>
              <a:ahLst/>
              <a:cxnLst/>
              <a:rect l="l" t="t" r="r" b="b"/>
              <a:pathLst>
                <a:path w="3887472" h="3853457">
                  <a:moveTo>
                    <a:pt x="0" y="0"/>
                  </a:moveTo>
                  <a:lnTo>
                    <a:pt x="3887472" y="0"/>
                  </a:lnTo>
                  <a:lnTo>
                    <a:pt x="3887472" y="3853457"/>
                  </a:lnTo>
                  <a:lnTo>
                    <a:pt x="0" y="38534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13000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NL"/>
            </a:p>
          </p:txBody>
        </p:sp>
        <p:sp>
          <p:nvSpPr>
            <p:cNvPr id="13" name="Freeform 13"/>
            <p:cNvSpPr/>
            <p:nvPr/>
          </p:nvSpPr>
          <p:spPr>
            <a:xfrm rot="-4246360">
              <a:off x="-120113" y="9476428"/>
              <a:ext cx="5416527" cy="3592963"/>
            </a:xfrm>
            <a:custGeom>
              <a:avLst/>
              <a:gdLst/>
              <a:ahLst/>
              <a:cxnLst/>
              <a:rect l="l" t="t" r="r" b="b"/>
              <a:pathLst>
                <a:path w="5416527" h="3592963">
                  <a:moveTo>
                    <a:pt x="0" y="0"/>
                  </a:moveTo>
                  <a:lnTo>
                    <a:pt x="5416527" y="0"/>
                  </a:lnTo>
                  <a:lnTo>
                    <a:pt x="5416527" y="3592963"/>
                  </a:lnTo>
                  <a:lnTo>
                    <a:pt x="0" y="35929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alphaModFix amt="13000"/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NL"/>
            </a:p>
          </p:txBody>
        </p:sp>
        <p:sp>
          <p:nvSpPr>
            <p:cNvPr id="14" name="Freeform 14"/>
            <p:cNvSpPr/>
            <p:nvPr/>
          </p:nvSpPr>
          <p:spPr>
            <a:xfrm rot="-8848540">
              <a:off x="2934899" y="2009270"/>
              <a:ext cx="2099157" cy="4358110"/>
            </a:xfrm>
            <a:custGeom>
              <a:avLst/>
              <a:gdLst/>
              <a:ahLst/>
              <a:cxnLst/>
              <a:rect l="l" t="t" r="r" b="b"/>
              <a:pathLst>
                <a:path w="2099157" h="4358110">
                  <a:moveTo>
                    <a:pt x="0" y="0"/>
                  </a:moveTo>
                  <a:lnTo>
                    <a:pt x="2099156" y="0"/>
                  </a:lnTo>
                  <a:lnTo>
                    <a:pt x="2099156" y="4358111"/>
                  </a:lnTo>
                  <a:lnTo>
                    <a:pt x="0" y="43581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alphaModFix amt="13000"/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NL"/>
            </a:p>
          </p:txBody>
        </p:sp>
        <p:sp>
          <p:nvSpPr>
            <p:cNvPr id="15" name="Freeform 15"/>
            <p:cNvSpPr/>
            <p:nvPr/>
          </p:nvSpPr>
          <p:spPr>
            <a:xfrm rot="7249880">
              <a:off x="3691030" y="14115346"/>
              <a:ext cx="1868941" cy="5167579"/>
            </a:xfrm>
            <a:custGeom>
              <a:avLst/>
              <a:gdLst/>
              <a:ahLst/>
              <a:cxnLst/>
              <a:rect l="l" t="t" r="r" b="b"/>
              <a:pathLst>
                <a:path w="1868941" h="5167579">
                  <a:moveTo>
                    <a:pt x="0" y="0"/>
                  </a:moveTo>
                  <a:lnTo>
                    <a:pt x="1868941" y="0"/>
                  </a:lnTo>
                  <a:lnTo>
                    <a:pt x="1868941" y="5167579"/>
                  </a:lnTo>
                  <a:lnTo>
                    <a:pt x="0" y="51675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alphaModFix amt="13000"/>
                <a:extLs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NL"/>
            </a:p>
          </p:txBody>
        </p:sp>
        <p:sp>
          <p:nvSpPr>
            <p:cNvPr id="16" name="Freeform 16"/>
            <p:cNvSpPr/>
            <p:nvPr/>
          </p:nvSpPr>
          <p:spPr>
            <a:xfrm rot="-5400000">
              <a:off x="24702016" y="9971842"/>
              <a:ext cx="4429168" cy="2602136"/>
            </a:xfrm>
            <a:custGeom>
              <a:avLst/>
              <a:gdLst/>
              <a:ahLst/>
              <a:cxnLst/>
              <a:rect l="l" t="t" r="r" b="b"/>
              <a:pathLst>
                <a:path w="4429168" h="2602136">
                  <a:moveTo>
                    <a:pt x="0" y="0"/>
                  </a:moveTo>
                  <a:lnTo>
                    <a:pt x="4429168" y="0"/>
                  </a:lnTo>
                  <a:lnTo>
                    <a:pt x="4429168" y="2602136"/>
                  </a:lnTo>
                  <a:lnTo>
                    <a:pt x="0" y="26021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8">
                <a:alphaModFix amt="13000"/>
                <a:extLst>
                  <a:ext uri="{96DAC541-7B7A-43D3-8B79-37D633B846F1}">
                    <asvg:svgBlip xmlns:asvg="http://schemas.microsoft.com/office/drawing/2016/SVG/main" r:embed="rId2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NL"/>
            </a:p>
          </p:txBody>
        </p:sp>
        <p:sp>
          <p:nvSpPr>
            <p:cNvPr id="17" name="Freeform 17"/>
            <p:cNvSpPr/>
            <p:nvPr/>
          </p:nvSpPr>
          <p:spPr>
            <a:xfrm rot="-8989982">
              <a:off x="18952746" y="325900"/>
              <a:ext cx="2571763" cy="4729679"/>
            </a:xfrm>
            <a:custGeom>
              <a:avLst/>
              <a:gdLst/>
              <a:ahLst/>
              <a:cxnLst/>
              <a:rect l="l" t="t" r="r" b="b"/>
              <a:pathLst>
                <a:path w="2571763" h="4729679">
                  <a:moveTo>
                    <a:pt x="0" y="0"/>
                  </a:moveTo>
                  <a:lnTo>
                    <a:pt x="2571762" y="0"/>
                  </a:lnTo>
                  <a:lnTo>
                    <a:pt x="2571762" y="4729679"/>
                  </a:lnTo>
                  <a:lnTo>
                    <a:pt x="0" y="47296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0">
                <a:alphaModFix amt="13000"/>
                <a:extLst>
                  <a:ext uri="{96DAC541-7B7A-43D3-8B79-37D633B846F1}">
                    <asvg:svgBlip xmlns:asvg="http://schemas.microsoft.com/office/drawing/2016/SVG/main" r:embed="rId3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NL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3427665" y="1028700"/>
            <a:ext cx="11432669" cy="1139613"/>
            <a:chOff x="0" y="0"/>
            <a:chExt cx="15243559" cy="1519484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0"/>
              <a:ext cx="15243559" cy="1519484"/>
              <a:chOff x="0" y="0"/>
              <a:chExt cx="1175103" cy="117135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1175103" cy="117135"/>
              </a:xfrm>
              <a:custGeom>
                <a:avLst/>
                <a:gdLst/>
                <a:ahLst/>
                <a:cxnLst/>
                <a:rect l="l" t="t" r="r" b="b"/>
                <a:pathLst>
                  <a:path w="1175103" h="117135">
                    <a:moveTo>
                      <a:pt x="58567" y="0"/>
                    </a:moveTo>
                    <a:lnTo>
                      <a:pt x="1116535" y="0"/>
                    </a:lnTo>
                    <a:cubicBezTo>
                      <a:pt x="1132068" y="0"/>
                      <a:pt x="1146965" y="6170"/>
                      <a:pt x="1157949" y="17154"/>
                    </a:cubicBezTo>
                    <a:cubicBezTo>
                      <a:pt x="1168932" y="28137"/>
                      <a:pt x="1175103" y="43034"/>
                      <a:pt x="1175103" y="58567"/>
                    </a:cubicBezTo>
                    <a:lnTo>
                      <a:pt x="1175103" y="58567"/>
                    </a:lnTo>
                    <a:cubicBezTo>
                      <a:pt x="1175103" y="90913"/>
                      <a:pt x="1148881" y="117135"/>
                      <a:pt x="1116535" y="117135"/>
                    </a:cubicBezTo>
                    <a:lnTo>
                      <a:pt x="58567" y="117135"/>
                    </a:lnTo>
                    <a:cubicBezTo>
                      <a:pt x="26221" y="117135"/>
                      <a:pt x="0" y="90913"/>
                      <a:pt x="0" y="58567"/>
                    </a:cubicBezTo>
                    <a:lnTo>
                      <a:pt x="0" y="58567"/>
                    </a:lnTo>
                    <a:cubicBezTo>
                      <a:pt x="0" y="26221"/>
                      <a:pt x="26221" y="0"/>
                      <a:pt x="58567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0" y="-19050"/>
                <a:ext cx="1175103" cy="13618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680"/>
                  </a:lnSpc>
                </a:pPr>
                <a:endParaRPr/>
              </a:p>
            </p:txBody>
          </p:sp>
        </p:grpSp>
        <p:sp>
          <p:nvSpPr>
            <p:cNvPr id="22" name="TextBox 22"/>
            <p:cNvSpPr txBox="1"/>
            <p:nvPr/>
          </p:nvSpPr>
          <p:spPr>
            <a:xfrm>
              <a:off x="0" y="163945"/>
              <a:ext cx="15243559" cy="13555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236"/>
                </a:lnSpc>
              </a:pPr>
              <a:r>
                <a:rPr lang="en-US" sz="6958" spc="132">
                  <a:solidFill>
                    <a:srgbClr val="9CBB99"/>
                  </a:solidFill>
                  <a:latin typeface="Cubao Narrow"/>
                </a:rPr>
                <a:t>Ontdek de Nederlandse Natuur</a:t>
              </a:r>
            </a:p>
          </p:txBody>
        </p:sp>
      </p:grpSp>
      <p:sp>
        <p:nvSpPr>
          <p:cNvPr id="23" name="Freeform 23"/>
          <p:cNvSpPr/>
          <p:nvPr/>
        </p:nvSpPr>
        <p:spPr>
          <a:xfrm>
            <a:off x="42344" y="9258300"/>
            <a:ext cx="1474167" cy="1474167"/>
          </a:xfrm>
          <a:custGeom>
            <a:avLst/>
            <a:gdLst/>
            <a:ahLst/>
            <a:cxnLst/>
            <a:rect l="l" t="t" r="r" b="b"/>
            <a:pathLst>
              <a:path w="1474167" h="1474167">
                <a:moveTo>
                  <a:pt x="0" y="0"/>
                </a:moveTo>
                <a:lnTo>
                  <a:pt x="1474166" y="0"/>
                </a:lnTo>
                <a:lnTo>
                  <a:pt x="1474166" y="1474167"/>
                </a:lnTo>
                <a:lnTo>
                  <a:pt x="0" y="1474167"/>
                </a:lnTo>
                <a:lnTo>
                  <a:pt x="0" y="0"/>
                </a:lnTo>
                <a:close/>
              </a:path>
            </a:pathLst>
          </a:custGeom>
          <a:blipFill>
            <a:blip r:embed="rId32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24" name="Freeform 24"/>
          <p:cNvSpPr/>
          <p:nvPr/>
        </p:nvSpPr>
        <p:spPr>
          <a:xfrm rot="-660411">
            <a:off x="4541317" y="6211844"/>
            <a:ext cx="3370293" cy="2953219"/>
          </a:xfrm>
          <a:custGeom>
            <a:avLst/>
            <a:gdLst/>
            <a:ahLst/>
            <a:cxnLst/>
            <a:rect l="l" t="t" r="r" b="b"/>
            <a:pathLst>
              <a:path w="3370293" h="2953219">
                <a:moveTo>
                  <a:pt x="0" y="0"/>
                </a:moveTo>
                <a:lnTo>
                  <a:pt x="3370293" y="0"/>
                </a:lnTo>
                <a:lnTo>
                  <a:pt x="3370293" y="2953219"/>
                </a:lnTo>
                <a:lnTo>
                  <a:pt x="0" y="2953219"/>
                </a:lnTo>
                <a:lnTo>
                  <a:pt x="0" y="0"/>
                </a:lnTo>
                <a:close/>
              </a:path>
            </a:pathLst>
          </a:custGeom>
          <a:blipFill>
            <a:blip r:embed="rId33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25" name="Freeform 25"/>
          <p:cNvSpPr/>
          <p:nvPr/>
        </p:nvSpPr>
        <p:spPr>
          <a:xfrm>
            <a:off x="8729352" y="6425122"/>
            <a:ext cx="3635486" cy="2526663"/>
          </a:xfrm>
          <a:custGeom>
            <a:avLst/>
            <a:gdLst/>
            <a:ahLst/>
            <a:cxnLst/>
            <a:rect l="l" t="t" r="r" b="b"/>
            <a:pathLst>
              <a:path w="3635486" h="2526663">
                <a:moveTo>
                  <a:pt x="0" y="0"/>
                </a:moveTo>
                <a:lnTo>
                  <a:pt x="3635486" y="0"/>
                </a:lnTo>
                <a:lnTo>
                  <a:pt x="3635486" y="2526663"/>
                </a:lnTo>
                <a:lnTo>
                  <a:pt x="0" y="2526663"/>
                </a:lnTo>
                <a:lnTo>
                  <a:pt x="0" y="0"/>
                </a:lnTo>
                <a:close/>
              </a:path>
            </a:pathLst>
          </a:custGeom>
          <a:blipFill>
            <a:blip r:embed="rId34">
              <a:extLs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26" name="TextBox 26"/>
          <p:cNvSpPr txBox="1"/>
          <p:nvPr/>
        </p:nvSpPr>
        <p:spPr>
          <a:xfrm>
            <a:off x="1199459" y="3331028"/>
            <a:ext cx="15889082" cy="2911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785"/>
              </a:lnSpc>
            </a:pPr>
            <a:r>
              <a:rPr lang="en-US" sz="16989">
                <a:solidFill>
                  <a:srgbClr val="3A6C34"/>
                </a:solidFill>
                <a:latin typeface="Nefelibata Brush Canvas"/>
              </a:rPr>
              <a:t>Zoek de verschillen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208931" y="-2591490"/>
            <a:ext cx="21876565" cy="15502097"/>
            <a:chOff x="0" y="0"/>
            <a:chExt cx="29168753" cy="20669462"/>
          </a:xfrm>
        </p:grpSpPr>
        <p:sp>
          <p:nvSpPr>
            <p:cNvPr id="3" name="Freeform 3"/>
            <p:cNvSpPr/>
            <p:nvPr/>
          </p:nvSpPr>
          <p:spPr>
            <a:xfrm rot="-6386835">
              <a:off x="8812106" y="1796557"/>
              <a:ext cx="3334078" cy="4433123"/>
            </a:xfrm>
            <a:custGeom>
              <a:avLst/>
              <a:gdLst/>
              <a:ahLst/>
              <a:cxnLst/>
              <a:rect l="l" t="t" r="r" b="b"/>
              <a:pathLst>
                <a:path w="3334078" h="4433123">
                  <a:moveTo>
                    <a:pt x="0" y="0"/>
                  </a:moveTo>
                  <a:lnTo>
                    <a:pt x="3334077" y="0"/>
                  </a:lnTo>
                  <a:lnTo>
                    <a:pt x="3334077" y="4433122"/>
                  </a:lnTo>
                  <a:lnTo>
                    <a:pt x="0" y="44331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3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NL"/>
            </a:p>
          </p:txBody>
        </p:sp>
        <p:sp>
          <p:nvSpPr>
            <p:cNvPr id="4" name="Freeform 4"/>
            <p:cNvSpPr/>
            <p:nvPr/>
          </p:nvSpPr>
          <p:spPr>
            <a:xfrm rot="-5400000">
              <a:off x="13936812" y="3289960"/>
              <a:ext cx="1469787" cy="1604133"/>
            </a:xfrm>
            <a:custGeom>
              <a:avLst/>
              <a:gdLst/>
              <a:ahLst/>
              <a:cxnLst/>
              <a:rect l="l" t="t" r="r" b="b"/>
              <a:pathLst>
                <a:path w="1469787" h="1604133">
                  <a:moveTo>
                    <a:pt x="0" y="0"/>
                  </a:moveTo>
                  <a:lnTo>
                    <a:pt x="1469787" y="0"/>
                  </a:lnTo>
                  <a:lnTo>
                    <a:pt x="1469787" y="1604133"/>
                  </a:lnTo>
                  <a:lnTo>
                    <a:pt x="0" y="16041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13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NL"/>
            </a:p>
          </p:txBody>
        </p:sp>
        <p:sp>
          <p:nvSpPr>
            <p:cNvPr id="5" name="Freeform 5"/>
            <p:cNvSpPr/>
            <p:nvPr/>
          </p:nvSpPr>
          <p:spPr>
            <a:xfrm rot="-5400000">
              <a:off x="7039741" y="15287016"/>
              <a:ext cx="1473670" cy="1517292"/>
            </a:xfrm>
            <a:custGeom>
              <a:avLst/>
              <a:gdLst/>
              <a:ahLst/>
              <a:cxnLst/>
              <a:rect l="l" t="t" r="r" b="b"/>
              <a:pathLst>
                <a:path w="1473670" h="1517292">
                  <a:moveTo>
                    <a:pt x="0" y="0"/>
                  </a:moveTo>
                  <a:lnTo>
                    <a:pt x="1473671" y="0"/>
                  </a:lnTo>
                  <a:lnTo>
                    <a:pt x="1473671" y="1517293"/>
                  </a:lnTo>
                  <a:lnTo>
                    <a:pt x="0" y="15172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13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NL"/>
            </a:p>
          </p:txBody>
        </p:sp>
        <p:sp>
          <p:nvSpPr>
            <p:cNvPr id="6" name="Freeform 6"/>
            <p:cNvSpPr/>
            <p:nvPr/>
          </p:nvSpPr>
          <p:spPr>
            <a:xfrm rot="-5876580">
              <a:off x="20898498" y="14829692"/>
              <a:ext cx="2031472" cy="1940056"/>
            </a:xfrm>
            <a:custGeom>
              <a:avLst/>
              <a:gdLst/>
              <a:ahLst/>
              <a:cxnLst/>
              <a:rect l="l" t="t" r="r" b="b"/>
              <a:pathLst>
                <a:path w="2031472" h="1940056">
                  <a:moveTo>
                    <a:pt x="0" y="0"/>
                  </a:moveTo>
                  <a:lnTo>
                    <a:pt x="2031472" y="0"/>
                  </a:lnTo>
                  <a:lnTo>
                    <a:pt x="2031472" y="1940056"/>
                  </a:lnTo>
                  <a:lnTo>
                    <a:pt x="0" y="19400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13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NL"/>
            </a:p>
          </p:txBody>
        </p:sp>
        <p:sp>
          <p:nvSpPr>
            <p:cNvPr id="7" name="Freeform 7"/>
            <p:cNvSpPr/>
            <p:nvPr/>
          </p:nvSpPr>
          <p:spPr>
            <a:xfrm rot="-3275428">
              <a:off x="25104830" y="7181700"/>
              <a:ext cx="1705622" cy="1140635"/>
            </a:xfrm>
            <a:custGeom>
              <a:avLst/>
              <a:gdLst/>
              <a:ahLst/>
              <a:cxnLst/>
              <a:rect l="l" t="t" r="r" b="b"/>
              <a:pathLst>
                <a:path w="1705622" h="1140635">
                  <a:moveTo>
                    <a:pt x="0" y="0"/>
                  </a:moveTo>
                  <a:lnTo>
                    <a:pt x="1705622" y="0"/>
                  </a:lnTo>
                  <a:lnTo>
                    <a:pt x="1705622" y="1140635"/>
                  </a:lnTo>
                  <a:lnTo>
                    <a:pt x="0" y="11406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13000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NL"/>
            </a:p>
          </p:txBody>
        </p:sp>
        <p:sp>
          <p:nvSpPr>
            <p:cNvPr id="8" name="Freeform 8"/>
            <p:cNvSpPr/>
            <p:nvPr/>
          </p:nvSpPr>
          <p:spPr>
            <a:xfrm rot="-7891176">
              <a:off x="4013778" y="6648196"/>
              <a:ext cx="1794037" cy="1430744"/>
            </a:xfrm>
            <a:custGeom>
              <a:avLst/>
              <a:gdLst/>
              <a:ahLst/>
              <a:cxnLst/>
              <a:rect l="l" t="t" r="r" b="b"/>
              <a:pathLst>
                <a:path w="1794037" h="1430744">
                  <a:moveTo>
                    <a:pt x="0" y="0"/>
                  </a:moveTo>
                  <a:lnTo>
                    <a:pt x="1794037" y="0"/>
                  </a:lnTo>
                  <a:lnTo>
                    <a:pt x="1794037" y="1430744"/>
                  </a:lnTo>
                  <a:lnTo>
                    <a:pt x="0" y="14307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1300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NL"/>
            </a:p>
          </p:txBody>
        </p:sp>
        <p:sp>
          <p:nvSpPr>
            <p:cNvPr id="9" name="Freeform 9"/>
            <p:cNvSpPr/>
            <p:nvPr/>
          </p:nvSpPr>
          <p:spPr>
            <a:xfrm rot="-3671011">
              <a:off x="25013452" y="13964293"/>
              <a:ext cx="2409970" cy="4702380"/>
            </a:xfrm>
            <a:custGeom>
              <a:avLst/>
              <a:gdLst/>
              <a:ahLst/>
              <a:cxnLst/>
              <a:rect l="l" t="t" r="r" b="b"/>
              <a:pathLst>
                <a:path w="2409970" h="4702380">
                  <a:moveTo>
                    <a:pt x="0" y="0"/>
                  </a:moveTo>
                  <a:lnTo>
                    <a:pt x="2409970" y="0"/>
                  </a:lnTo>
                  <a:lnTo>
                    <a:pt x="2409970" y="4702380"/>
                  </a:lnTo>
                  <a:lnTo>
                    <a:pt x="0" y="47023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13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NL"/>
            </a:p>
          </p:txBody>
        </p:sp>
        <p:sp>
          <p:nvSpPr>
            <p:cNvPr id="10" name="Freeform 10"/>
            <p:cNvSpPr/>
            <p:nvPr/>
          </p:nvSpPr>
          <p:spPr>
            <a:xfrm rot="-7169559" flipH="1">
              <a:off x="24315297" y="1814898"/>
              <a:ext cx="3284688" cy="5520485"/>
            </a:xfrm>
            <a:custGeom>
              <a:avLst/>
              <a:gdLst/>
              <a:ahLst/>
              <a:cxnLst/>
              <a:rect l="l" t="t" r="r" b="b"/>
              <a:pathLst>
                <a:path w="3284688" h="5520485">
                  <a:moveTo>
                    <a:pt x="3284688" y="0"/>
                  </a:moveTo>
                  <a:lnTo>
                    <a:pt x="0" y="0"/>
                  </a:lnTo>
                  <a:lnTo>
                    <a:pt x="0" y="5520485"/>
                  </a:lnTo>
                  <a:lnTo>
                    <a:pt x="3284688" y="5520485"/>
                  </a:lnTo>
                  <a:lnTo>
                    <a:pt x="3284688" y="0"/>
                  </a:lnTo>
                  <a:close/>
                </a:path>
              </a:pathLst>
            </a:custGeom>
            <a:blipFill>
              <a:blip r:embed="rId16">
                <a:alphaModFix amt="13000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NL"/>
            </a:p>
          </p:txBody>
        </p:sp>
        <p:sp>
          <p:nvSpPr>
            <p:cNvPr id="11" name="Freeform 11"/>
            <p:cNvSpPr/>
            <p:nvPr/>
          </p:nvSpPr>
          <p:spPr>
            <a:xfrm rot="-6501045">
              <a:off x="15798302" y="15491428"/>
              <a:ext cx="4611096" cy="4547694"/>
            </a:xfrm>
            <a:custGeom>
              <a:avLst/>
              <a:gdLst/>
              <a:ahLst/>
              <a:cxnLst/>
              <a:rect l="l" t="t" r="r" b="b"/>
              <a:pathLst>
                <a:path w="4611096" h="4547694">
                  <a:moveTo>
                    <a:pt x="0" y="0"/>
                  </a:moveTo>
                  <a:lnTo>
                    <a:pt x="4611096" y="0"/>
                  </a:lnTo>
                  <a:lnTo>
                    <a:pt x="4611096" y="4547694"/>
                  </a:lnTo>
                  <a:lnTo>
                    <a:pt x="0" y="45476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13000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NL"/>
            </a:p>
          </p:txBody>
        </p:sp>
        <p:sp>
          <p:nvSpPr>
            <p:cNvPr id="12" name="Freeform 12"/>
            <p:cNvSpPr/>
            <p:nvPr/>
          </p:nvSpPr>
          <p:spPr>
            <a:xfrm rot="-3954750">
              <a:off x="9936381" y="15516593"/>
              <a:ext cx="3887472" cy="3853457"/>
            </a:xfrm>
            <a:custGeom>
              <a:avLst/>
              <a:gdLst/>
              <a:ahLst/>
              <a:cxnLst/>
              <a:rect l="l" t="t" r="r" b="b"/>
              <a:pathLst>
                <a:path w="3887472" h="3853457">
                  <a:moveTo>
                    <a:pt x="0" y="0"/>
                  </a:moveTo>
                  <a:lnTo>
                    <a:pt x="3887472" y="0"/>
                  </a:lnTo>
                  <a:lnTo>
                    <a:pt x="3887472" y="3853457"/>
                  </a:lnTo>
                  <a:lnTo>
                    <a:pt x="0" y="38534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13000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NL"/>
            </a:p>
          </p:txBody>
        </p:sp>
        <p:sp>
          <p:nvSpPr>
            <p:cNvPr id="13" name="Freeform 13"/>
            <p:cNvSpPr/>
            <p:nvPr/>
          </p:nvSpPr>
          <p:spPr>
            <a:xfrm rot="-4246360">
              <a:off x="-120113" y="9476428"/>
              <a:ext cx="5416527" cy="3592963"/>
            </a:xfrm>
            <a:custGeom>
              <a:avLst/>
              <a:gdLst/>
              <a:ahLst/>
              <a:cxnLst/>
              <a:rect l="l" t="t" r="r" b="b"/>
              <a:pathLst>
                <a:path w="5416527" h="3592963">
                  <a:moveTo>
                    <a:pt x="0" y="0"/>
                  </a:moveTo>
                  <a:lnTo>
                    <a:pt x="5416527" y="0"/>
                  </a:lnTo>
                  <a:lnTo>
                    <a:pt x="5416527" y="3592963"/>
                  </a:lnTo>
                  <a:lnTo>
                    <a:pt x="0" y="35929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alphaModFix amt="13000"/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NL"/>
            </a:p>
          </p:txBody>
        </p:sp>
        <p:sp>
          <p:nvSpPr>
            <p:cNvPr id="14" name="Freeform 14"/>
            <p:cNvSpPr/>
            <p:nvPr/>
          </p:nvSpPr>
          <p:spPr>
            <a:xfrm rot="-8848540">
              <a:off x="2934899" y="2009270"/>
              <a:ext cx="2099157" cy="4358110"/>
            </a:xfrm>
            <a:custGeom>
              <a:avLst/>
              <a:gdLst/>
              <a:ahLst/>
              <a:cxnLst/>
              <a:rect l="l" t="t" r="r" b="b"/>
              <a:pathLst>
                <a:path w="2099157" h="4358110">
                  <a:moveTo>
                    <a:pt x="0" y="0"/>
                  </a:moveTo>
                  <a:lnTo>
                    <a:pt x="2099156" y="0"/>
                  </a:lnTo>
                  <a:lnTo>
                    <a:pt x="2099156" y="4358111"/>
                  </a:lnTo>
                  <a:lnTo>
                    <a:pt x="0" y="43581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alphaModFix amt="13000"/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NL"/>
            </a:p>
          </p:txBody>
        </p:sp>
        <p:sp>
          <p:nvSpPr>
            <p:cNvPr id="15" name="Freeform 15"/>
            <p:cNvSpPr/>
            <p:nvPr/>
          </p:nvSpPr>
          <p:spPr>
            <a:xfrm rot="7249880">
              <a:off x="3691030" y="14115346"/>
              <a:ext cx="1868941" cy="5167579"/>
            </a:xfrm>
            <a:custGeom>
              <a:avLst/>
              <a:gdLst/>
              <a:ahLst/>
              <a:cxnLst/>
              <a:rect l="l" t="t" r="r" b="b"/>
              <a:pathLst>
                <a:path w="1868941" h="5167579">
                  <a:moveTo>
                    <a:pt x="0" y="0"/>
                  </a:moveTo>
                  <a:lnTo>
                    <a:pt x="1868941" y="0"/>
                  </a:lnTo>
                  <a:lnTo>
                    <a:pt x="1868941" y="5167579"/>
                  </a:lnTo>
                  <a:lnTo>
                    <a:pt x="0" y="51675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alphaModFix amt="13000"/>
                <a:extLs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NL"/>
            </a:p>
          </p:txBody>
        </p:sp>
        <p:sp>
          <p:nvSpPr>
            <p:cNvPr id="16" name="Freeform 16"/>
            <p:cNvSpPr/>
            <p:nvPr/>
          </p:nvSpPr>
          <p:spPr>
            <a:xfrm rot="-5400000">
              <a:off x="24702016" y="9971842"/>
              <a:ext cx="4429168" cy="2602136"/>
            </a:xfrm>
            <a:custGeom>
              <a:avLst/>
              <a:gdLst/>
              <a:ahLst/>
              <a:cxnLst/>
              <a:rect l="l" t="t" r="r" b="b"/>
              <a:pathLst>
                <a:path w="4429168" h="2602136">
                  <a:moveTo>
                    <a:pt x="0" y="0"/>
                  </a:moveTo>
                  <a:lnTo>
                    <a:pt x="4429168" y="0"/>
                  </a:lnTo>
                  <a:lnTo>
                    <a:pt x="4429168" y="2602136"/>
                  </a:lnTo>
                  <a:lnTo>
                    <a:pt x="0" y="26021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8">
                <a:alphaModFix amt="13000"/>
                <a:extLst>
                  <a:ext uri="{96DAC541-7B7A-43D3-8B79-37D633B846F1}">
                    <asvg:svgBlip xmlns:asvg="http://schemas.microsoft.com/office/drawing/2016/SVG/main" r:embed="rId2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NL"/>
            </a:p>
          </p:txBody>
        </p:sp>
        <p:sp>
          <p:nvSpPr>
            <p:cNvPr id="17" name="Freeform 17"/>
            <p:cNvSpPr/>
            <p:nvPr/>
          </p:nvSpPr>
          <p:spPr>
            <a:xfrm rot="-8989982">
              <a:off x="18952746" y="325900"/>
              <a:ext cx="2571763" cy="4729679"/>
            </a:xfrm>
            <a:custGeom>
              <a:avLst/>
              <a:gdLst/>
              <a:ahLst/>
              <a:cxnLst/>
              <a:rect l="l" t="t" r="r" b="b"/>
              <a:pathLst>
                <a:path w="2571763" h="4729679">
                  <a:moveTo>
                    <a:pt x="0" y="0"/>
                  </a:moveTo>
                  <a:lnTo>
                    <a:pt x="2571762" y="0"/>
                  </a:lnTo>
                  <a:lnTo>
                    <a:pt x="2571762" y="4729679"/>
                  </a:lnTo>
                  <a:lnTo>
                    <a:pt x="0" y="47296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0">
                <a:alphaModFix amt="13000"/>
                <a:extLst>
                  <a:ext uri="{96DAC541-7B7A-43D3-8B79-37D633B846F1}">
                    <asvg:svgBlip xmlns:asvg="http://schemas.microsoft.com/office/drawing/2016/SVG/main" r:embed="rId3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NL"/>
            </a:p>
          </p:txBody>
        </p:sp>
      </p:grpSp>
      <p:sp>
        <p:nvSpPr>
          <p:cNvPr id="18" name="Freeform 18"/>
          <p:cNvSpPr/>
          <p:nvPr/>
        </p:nvSpPr>
        <p:spPr>
          <a:xfrm>
            <a:off x="42344" y="9258300"/>
            <a:ext cx="1474167" cy="1474167"/>
          </a:xfrm>
          <a:custGeom>
            <a:avLst/>
            <a:gdLst/>
            <a:ahLst/>
            <a:cxnLst/>
            <a:rect l="l" t="t" r="r" b="b"/>
            <a:pathLst>
              <a:path w="1474167" h="1474167">
                <a:moveTo>
                  <a:pt x="0" y="0"/>
                </a:moveTo>
                <a:lnTo>
                  <a:pt x="1474166" y="0"/>
                </a:lnTo>
                <a:lnTo>
                  <a:pt x="1474166" y="1474167"/>
                </a:lnTo>
                <a:lnTo>
                  <a:pt x="0" y="1474167"/>
                </a:lnTo>
                <a:lnTo>
                  <a:pt x="0" y="0"/>
                </a:lnTo>
                <a:close/>
              </a:path>
            </a:pathLst>
          </a:custGeom>
          <a:blipFill>
            <a:blip r:embed="rId32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grpSp>
        <p:nvGrpSpPr>
          <p:cNvPr id="19" name="Group 19"/>
          <p:cNvGrpSpPr/>
          <p:nvPr/>
        </p:nvGrpSpPr>
        <p:grpSpPr>
          <a:xfrm rot="-5400000">
            <a:off x="2365023" y="-47252"/>
            <a:ext cx="5619750" cy="7143750"/>
            <a:chOff x="0" y="0"/>
            <a:chExt cx="1299561" cy="1651985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299561" cy="1651985"/>
            </a:xfrm>
            <a:custGeom>
              <a:avLst/>
              <a:gdLst/>
              <a:ahLst/>
              <a:cxnLst/>
              <a:rect l="l" t="t" r="r" b="b"/>
              <a:pathLst>
                <a:path w="1299561" h="1651985">
                  <a:moveTo>
                    <a:pt x="50972" y="0"/>
                  </a:moveTo>
                  <a:lnTo>
                    <a:pt x="1248589" y="0"/>
                  </a:lnTo>
                  <a:cubicBezTo>
                    <a:pt x="1262108" y="0"/>
                    <a:pt x="1275073" y="5370"/>
                    <a:pt x="1284632" y="14929"/>
                  </a:cubicBezTo>
                  <a:cubicBezTo>
                    <a:pt x="1294191" y="24489"/>
                    <a:pt x="1299561" y="37454"/>
                    <a:pt x="1299561" y="50972"/>
                  </a:cubicBezTo>
                  <a:lnTo>
                    <a:pt x="1299561" y="1601013"/>
                  </a:lnTo>
                  <a:cubicBezTo>
                    <a:pt x="1299561" y="1614531"/>
                    <a:pt x="1294191" y="1627496"/>
                    <a:pt x="1284632" y="1637056"/>
                  </a:cubicBezTo>
                  <a:cubicBezTo>
                    <a:pt x="1275073" y="1646615"/>
                    <a:pt x="1262108" y="1651985"/>
                    <a:pt x="1248589" y="1651985"/>
                  </a:cubicBezTo>
                  <a:lnTo>
                    <a:pt x="50972" y="1651985"/>
                  </a:lnTo>
                  <a:cubicBezTo>
                    <a:pt x="37454" y="1651985"/>
                    <a:pt x="24489" y="1646615"/>
                    <a:pt x="14929" y="1637056"/>
                  </a:cubicBezTo>
                  <a:cubicBezTo>
                    <a:pt x="5370" y="1627496"/>
                    <a:pt x="0" y="1614531"/>
                    <a:pt x="0" y="1601013"/>
                  </a:cubicBezTo>
                  <a:lnTo>
                    <a:pt x="0" y="50972"/>
                  </a:lnTo>
                  <a:cubicBezTo>
                    <a:pt x="0" y="37454"/>
                    <a:pt x="5370" y="24489"/>
                    <a:pt x="14929" y="14929"/>
                  </a:cubicBezTo>
                  <a:cubicBezTo>
                    <a:pt x="24489" y="5370"/>
                    <a:pt x="37454" y="0"/>
                    <a:pt x="50972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28575"/>
              <a:ext cx="1299561" cy="16805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 rot="-5400000">
            <a:off x="10277846" y="-47252"/>
            <a:ext cx="5619750" cy="7143750"/>
            <a:chOff x="0" y="0"/>
            <a:chExt cx="1299561" cy="1651985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299561" cy="1651985"/>
            </a:xfrm>
            <a:custGeom>
              <a:avLst/>
              <a:gdLst/>
              <a:ahLst/>
              <a:cxnLst/>
              <a:rect l="l" t="t" r="r" b="b"/>
              <a:pathLst>
                <a:path w="1299561" h="1651985">
                  <a:moveTo>
                    <a:pt x="50972" y="0"/>
                  </a:moveTo>
                  <a:lnTo>
                    <a:pt x="1248589" y="0"/>
                  </a:lnTo>
                  <a:cubicBezTo>
                    <a:pt x="1262108" y="0"/>
                    <a:pt x="1275073" y="5370"/>
                    <a:pt x="1284632" y="14929"/>
                  </a:cubicBezTo>
                  <a:cubicBezTo>
                    <a:pt x="1294191" y="24489"/>
                    <a:pt x="1299561" y="37454"/>
                    <a:pt x="1299561" y="50972"/>
                  </a:cubicBezTo>
                  <a:lnTo>
                    <a:pt x="1299561" y="1601013"/>
                  </a:lnTo>
                  <a:cubicBezTo>
                    <a:pt x="1299561" y="1614531"/>
                    <a:pt x="1294191" y="1627496"/>
                    <a:pt x="1284632" y="1637056"/>
                  </a:cubicBezTo>
                  <a:cubicBezTo>
                    <a:pt x="1275073" y="1646615"/>
                    <a:pt x="1262108" y="1651985"/>
                    <a:pt x="1248589" y="1651985"/>
                  </a:cubicBezTo>
                  <a:lnTo>
                    <a:pt x="50972" y="1651985"/>
                  </a:lnTo>
                  <a:cubicBezTo>
                    <a:pt x="37454" y="1651985"/>
                    <a:pt x="24489" y="1646615"/>
                    <a:pt x="14929" y="1637056"/>
                  </a:cubicBezTo>
                  <a:cubicBezTo>
                    <a:pt x="5370" y="1627496"/>
                    <a:pt x="0" y="1614531"/>
                    <a:pt x="0" y="1601013"/>
                  </a:cubicBezTo>
                  <a:lnTo>
                    <a:pt x="0" y="50972"/>
                  </a:lnTo>
                  <a:cubicBezTo>
                    <a:pt x="0" y="37454"/>
                    <a:pt x="5370" y="24489"/>
                    <a:pt x="14929" y="14929"/>
                  </a:cubicBezTo>
                  <a:cubicBezTo>
                    <a:pt x="24489" y="5370"/>
                    <a:pt x="37454" y="0"/>
                    <a:pt x="50972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28575"/>
              <a:ext cx="1299561" cy="16805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5" name="Freeform 25"/>
          <p:cNvSpPr/>
          <p:nvPr/>
        </p:nvSpPr>
        <p:spPr>
          <a:xfrm>
            <a:off x="1901463" y="1566402"/>
            <a:ext cx="6572250" cy="4572000"/>
          </a:xfrm>
          <a:prstGeom prst="roundRect">
            <a:avLst>
              <a:gd name="adj" fmla="val 6079"/>
            </a:avLst>
          </a:prstGeom>
          <a:blipFill>
            <a:blip r:embed="rId33"/>
            <a:stretch>
              <a:fillRect l="-5860" t="-9297" r="-22329" b="-13166"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26" name="Freeform 26"/>
          <p:cNvSpPr/>
          <p:nvPr/>
        </p:nvSpPr>
        <p:spPr>
          <a:xfrm>
            <a:off x="9814287" y="1566402"/>
            <a:ext cx="6572250" cy="4572000"/>
          </a:xfrm>
          <a:prstGeom prst="roundRect">
            <a:avLst>
              <a:gd name="adj" fmla="val 6667"/>
            </a:avLst>
          </a:prstGeom>
          <a:blipFill>
            <a:blip r:embed="rId34"/>
            <a:stretch>
              <a:fillRect l="-1716" t="-29408" r="-36743" b="-3282"/>
            </a:stretch>
          </a:blipFill>
        </p:spPr>
        <p:txBody>
          <a:bodyPr/>
          <a:lstStyle/>
          <a:p>
            <a:endParaRPr lang="nl-NL"/>
          </a:p>
        </p:txBody>
      </p:sp>
      <p:grpSp>
        <p:nvGrpSpPr>
          <p:cNvPr id="27" name="Group 27"/>
          <p:cNvGrpSpPr/>
          <p:nvPr/>
        </p:nvGrpSpPr>
        <p:grpSpPr>
          <a:xfrm>
            <a:off x="5651289" y="1821819"/>
            <a:ext cx="2069528" cy="1854771"/>
            <a:chOff x="0" y="0"/>
            <a:chExt cx="929195" cy="832771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929195" cy="832771"/>
            </a:xfrm>
            <a:custGeom>
              <a:avLst/>
              <a:gdLst/>
              <a:ahLst/>
              <a:cxnLst/>
              <a:rect l="l" t="t" r="r" b="b"/>
              <a:pathLst>
                <a:path w="929195" h="832771">
                  <a:moveTo>
                    <a:pt x="464597" y="0"/>
                  </a:moveTo>
                  <a:cubicBezTo>
                    <a:pt x="208007" y="0"/>
                    <a:pt x="0" y="186422"/>
                    <a:pt x="0" y="416385"/>
                  </a:cubicBezTo>
                  <a:cubicBezTo>
                    <a:pt x="0" y="646349"/>
                    <a:pt x="208007" y="832771"/>
                    <a:pt x="464597" y="832771"/>
                  </a:cubicBezTo>
                  <a:cubicBezTo>
                    <a:pt x="721187" y="832771"/>
                    <a:pt x="929195" y="646349"/>
                    <a:pt x="929195" y="416385"/>
                  </a:cubicBezTo>
                  <a:cubicBezTo>
                    <a:pt x="929195" y="186422"/>
                    <a:pt x="721187" y="0"/>
                    <a:pt x="46459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sq">
              <a:solidFill>
                <a:srgbClr val="EAF4EA"/>
              </a:solidFill>
              <a:prstDash val="solid"/>
              <a:miter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87112" y="49497"/>
              <a:ext cx="754971" cy="7052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30" name="TextBox 30"/>
          <p:cNvSpPr txBox="1"/>
          <p:nvPr/>
        </p:nvSpPr>
        <p:spPr>
          <a:xfrm>
            <a:off x="1603023" y="781423"/>
            <a:ext cx="7126329" cy="6330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35"/>
              </a:lnSpc>
              <a:spcBef>
                <a:spcPct val="0"/>
              </a:spcBef>
            </a:pPr>
            <a:r>
              <a:rPr lang="en-US" sz="4649" spc="1162">
                <a:solidFill>
                  <a:srgbClr val="9CBB99"/>
                </a:solidFill>
                <a:latin typeface="Gagalin"/>
              </a:rPr>
              <a:t>Turkse tortel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9515846" y="781423"/>
            <a:ext cx="7143750" cy="6330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35"/>
              </a:lnSpc>
              <a:spcBef>
                <a:spcPct val="0"/>
              </a:spcBef>
            </a:pPr>
            <a:r>
              <a:rPr lang="en-US" sz="4649" spc="1162">
                <a:solidFill>
                  <a:srgbClr val="9CBB99"/>
                </a:solidFill>
                <a:latin typeface="Gagalin"/>
              </a:rPr>
              <a:t>houtduif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2032604" y="6248773"/>
            <a:ext cx="2110234" cy="6794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spc="599">
                <a:solidFill>
                  <a:srgbClr val="3A6C34"/>
                </a:solidFill>
                <a:latin typeface="Gordita"/>
              </a:rPr>
              <a:t>Groter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9634760" y="7013949"/>
            <a:ext cx="6905923" cy="6794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spc="599">
                <a:solidFill>
                  <a:srgbClr val="3A6C34"/>
                </a:solidFill>
                <a:latin typeface="Gordita"/>
              </a:rPr>
              <a:t>Donker grijs en paars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3470217" y="7013949"/>
            <a:ext cx="3272879" cy="6794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spc="599" dirty="0">
                <a:solidFill>
                  <a:srgbClr val="3A6C34"/>
                </a:solidFill>
                <a:latin typeface="Gordita"/>
              </a:rPr>
              <a:t>Licht </a:t>
            </a:r>
            <a:r>
              <a:rPr lang="en-US" sz="3999" spc="599" dirty="0" err="1">
                <a:solidFill>
                  <a:srgbClr val="3A6C34"/>
                </a:solidFill>
                <a:latin typeface="Gordita"/>
              </a:rPr>
              <a:t>grijs</a:t>
            </a:r>
            <a:endParaRPr lang="en-US" sz="3999" spc="599" dirty="0">
              <a:solidFill>
                <a:srgbClr val="3A6C34"/>
              </a:solidFill>
              <a:latin typeface="Gordita"/>
            </a:endParaRPr>
          </a:p>
        </p:txBody>
      </p:sp>
      <p:sp>
        <p:nvSpPr>
          <p:cNvPr id="35" name="TextBox 35"/>
          <p:cNvSpPr txBox="1"/>
          <p:nvPr/>
        </p:nvSpPr>
        <p:spPr>
          <a:xfrm>
            <a:off x="3922491" y="6248773"/>
            <a:ext cx="2411131" cy="6794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spc="599" dirty="0">
                <a:solidFill>
                  <a:srgbClr val="3A6C34"/>
                </a:solidFill>
                <a:latin typeface="Gordita"/>
              </a:rPr>
              <a:t>Kleiner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4200144" y="7796623"/>
            <a:ext cx="1825937" cy="6794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spc="599" dirty="0">
                <a:solidFill>
                  <a:srgbClr val="3A6C34"/>
                </a:solidFill>
                <a:latin typeface="Gordita"/>
              </a:rPr>
              <a:t>Slank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3012719" y="8550755"/>
            <a:ext cx="4187875" cy="6794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spc="599" dirty="0" err="1">
                <a:solidFill>
                  <a:srgbClr val="3A6C34"/>
                </a:solidFill>
                <a:latin typeface="Gordita"/>
              </a:rPr>
              <a:t>Grijze</a:t>
            </a:r>
            <a:r>
              <a:rPr lang="en-US" sz="3999" spc="599" dirty="0">
                <a:solidFill>
                  <a:srgbClr val="3A6C34"/>
                </a:solidFill>
                <a:latin typeface="Gordita"/>
              </a:rPr>
              <a:t> snavel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1882179" y="7782352"/>
            <a:ext cx="2317403" cy="6794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spc="599" dirty="0" err="1">
                <a:solidFill>
                  <a:srgbClr val="3A6C34"/>
                </a:solidFill>
                <a:latin typeface="Gordita"/>
              </a:rPr>
              <a:t>Ronder</a:t>
            </a:r>
            <a:endParaRPr lang="en-US" sz="3999" spc="599" dirty="0">
              <a:solidFill>
                <a:srgbClr val="3A6C34"/>
              </a:solidFill>
              <a:latin typeface="Gordita"/>
            </a:endParaRPr>
          </a:p>
        </p:txBody>
      </p:sp>
      <p:sp>
        <p:nvSpPr>
          <p:cNvPr id="39" name="TextBox 39"/>
          <p:cNvSpPr txBox="1"/>
          <p:nvPr/>
        </p:nvSpPr>
        <p:spPr>
          <a:xfrm>
            <a:off x="10827881" y="8550755"/>
            <a:ext cx="4426000" cy="6794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spc="599">
                <a:solidFill>
                  <a:srgbClr val="3A6C34"/>
                </a:solidFill>
                <a:latin typeface="Gordita"/>
              </a:rPr>
              <a:t>Oranje snavel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3236036" y="9315932"/>
            <a:ext cx="3741241" cy="6794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spc="599" dirty="0" err="1">
                <a:solidFill>
                  <a:srgbClr val="3A6C34"/>
                </a:solidFill>
                <a:latin typeface="Gordita"/>
              </a:rPr>
              <a:t>Zwarte</a:t>
            </a:r>
            <a:r>
              <a:rPr lang="en-US" sz="3999" spc="599" dirty="0">
                <a:solidFill>
                  <a:srgbClr val="3A6C34"/>
                </a:solidFill>
                <a:latin typeface="Gordita"/>
              </a:rPr>
              <a:t> </a:t>
            </a:r>
            <a:r>
              <a:rPr lang="en-US" sz="3999" spc="599" dirty="0" err="1">
                <a:solidFill>
                  <a:srgbClr val="3A6C34"/>
                </a:solidFill>
                <a:latin typeface="Gordita"/>
              </a:rPr>
              <a:t>vlek</a:t>
            </a:r>
            <a:endParaRPr lang="en-US" sz="3999" spc="599" dirty="0">
              <a:solidFill>
                <a:srgbClr val="3A6C34"/>
              </a:solidFill>
              <a:latin typeface="Gordita"/>
            </a:endParaRPr>
          </a:p>
        </p:txBody>
      </p:sp>
      <p:sp>
        <p:nvSpPr>
          <p:cNvPr id="41" name="TextBox 41"/>
          <p:cNvSpPr txBox="1"/>
          <p:nvPr/>
        </p:nvSpPr>
        <p:spPr>
          <a:xfrm>
            <a:off x="11380033" y="9315932"/>
            <a:ext cx="3321695" cy="6794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spc="599">
                <a:solidFill>
                  <a:srgbClr val="3A6C34"/>
                </a:solidFill>
                <a:latin typeface="Gordita"/>
              </a:rPr>
              <a:t>Witte vlek</a:t>
            </a:r>
          </a:p>
        </p:txBody>
      </p:sp>
      <p:grpSp>
        <p:nvGrpSpPr>
          <p:cNvPr id="42" name="Group 42"/>
          <p:cNvGrpSpPr/>
          <p:nvPr/>
        </p:nvGrpSpPr>
        <p:grpSpPr>
          <a:xfrm>
            <a:off x="13284899" y="1566402"/>
            <a:ext cx="2719573" cy="1854771"/>
            <a:chOff x="0" y="0"/>
            <a:chExt cx="1221057" cy="832771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1221057" cy="832771"/>
            </a:xfrm>
            <a:custGeom>
              <a:avLst/>
              <a:gdLst/>
              <a:ahLst/>
              <a:cxnLst/>
              <a:rect l="l" t="t" r="r" b="b"/>
              <a:pathLst>
                <a:path w="1221057" h="832771">
                  <a:moveTo>
                    <a:pt x="610529" y="0"/>
                  </a:moveTo>
                  <a:cubicBezTo>
                    <a:pt x="273343" y="0"/>
                    <a:pt x="0" y="186422"/>
                    <a:pt x="0" y="416385"/>
                  </a:cubicBezTo>
                  <a:cubicBezTo>
                    <a:pt x="0" y="646349"/>
                    <a:pt x="273343" y="832771"/>
                    <a:pt x="610529" y="832771"/>
                  </a:cubicBezTo>
                  <a:cubicBezTo>
                    <a:pt x="947714" y="832771"/>
                    <a:pt x="1221057" y="646349"/>
                    <a:pt x="1221057" y="416385"/>
                  </a:cubicBezTo>
                  <a:cubicBezTo>
                    <a:pt x="1221057" y="186422"/>
                    <a:pt x="947714" y="0"/>
                    <a:pt x="610529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sq">
              <a:solidFill>
                <a:srgbClr val="EAF4EA"/>
              </a:solidFill>
              <a:prstDash val="solid"/>
              <a:miter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" name="TextBox 44"/>
            <p:cNvSpPr txBox="1"/>
            <p:nvPr/>
          </p:nvSpPr>
          <p:spPr>
            <a:xfrm>
              <a:off x="114474" y="49497"/>
              <a:ext cx="992109" cy="7052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indefinit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indefinite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indefinite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indefinit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8" dur="indefinite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2" grpId="1"/>
      <p:bldP spid="33" grpId="0"/>
      <p:bldP spid="33" grpId="1"/>
      <p:bldP spid="34" grpId="0"/>
      <p:bldP spid="34" grpId="1"/>
      <p:bldP spid="35" grpId="0"/>
      <p:bldP spid="35" grpId="1"/>
      <p:bldP spid="36" grpId="0"/>
      <p:bldP spid="36" grpId="1"/>
      <p:bldP spid="37" grpId="0"/>
      <p:bldP spid="37" grpId="1"/>
      <p:bldP spid="38" grpId="0"/>
      <p:bldP spid="38" grpId="1"/>
      <p:bldP spid="39" grpId="0"/>
      <p:bldP spid="39" grpId="1"/>
      <p:bldP spid="40" grpId="0"/>
      <p:bldP spid="4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208931" y="-2591490"/>
            <a:ext cx="21876565" cy="15502097"/>
            <a:chOff x="0" y="0"/>
            <a:chExt cx="29168753" cy="20669462"/>
          </a:xfrm>
        </p:grpSpPr>
        <p:sp>
          <p:nvSpPr>
            <p:cNvPr id="3" name="Freeform 3"/>
            <p:cNvSpPr/>
            <p:nvPr/>
          </p:nvSpPr>
          <p:spPr>
            <a:xfrm rot="-6386835">
              <a:off x="8812106" y="1796557"/>
              <a:ext cx="3334078" cy="4433123"/>
            </a:xfrm>
            <a:custGeom>
              <a:avLst/>
              <a:gdLst/>
              <a:ahLst/>
              <a:cxnLst/>
              <a:rect l="l" t="t" r="r" b="b"/>
              <a:pathLst>
                <a:path w="3334078" h="4433123">
                  <a:moveTo>
                    <a:pt x="0" y="0"/>
                  </a:moveTo>
                  <a:lnTo>
                    <a:pt x="3334077" y="0"/>
                  </a:lnTo>
                  <a:lnTo>
                    <a:pt x="3334077" y="4433122"/>
                  </a:lnTo>
                  <a:lnTo>
                    <a:pt x="0" y="44331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13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NL"/>
            </a:p>
          </p:txBody>
        </p:sp>
        <p:sp>
          <p:nvSpPr>
            <p:cNvPr id="4" name="Freeform 4"/>
            <p:cNvSpPr/>
            <p:nvPr/>
          </p:nvSpPr>
          <p:spPr>
            <a:xfrm rot="-5400000">
              <a:off x="13936812" y="3289960"/>
              <a:ext cx="1469787" cy="1604133"/>
            </a:xfrm>
            <a:custGeom>
              <a:avLst/>
              <a:gdLst/>
              <a:ahLst/>
              <a:cxnLst/>
              <a:rect l="l" t="t" r="r" b="b"/>
              <a:pathLst>
                <a:path w="1469787" h="1604133">
                  <a:moveTo>
                    <a:pt x="0" y="0"/>
                  </a:moveTo>
                  <a:lnTo>
                    <a:pt x="1469787" y="0"/>
                  </a:lnTo>
                  <a:lnTo>
                    <a:pt x="1469787" y="1604133"/>
                  </a:lnTo>
                  <a:lnTo>
                    <a:pt x="0" y="16041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13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NL"/>
            </a:p>
          </p:txBody>
        </p:sp>
        <p:sp>
          <p:nvSpPr>
            <p:cNvPr id="5" name="Freeform 5"/>
            <p:cNvSpPr/>
            <p:nvPr/>
          </p:nvSpPr>
          <p:spPr>
            <a:xfrm rot="-5400000">
              <a:off x="7039741" y="15287016"/>
              <a:ext cx="1473670" cy="1517292"/>
            </a:xfrm>
            <a:custGeom>
              <a:avLst/>
              <a:gdLst/>
              <a:ahLst/>
              <a:cxnLst/>
              <a:rect l="l" t="t" r="r" b="b"/>
              <a:pathLst>
                <a:path w="1473670" h="1517292">
                  <a:moveTo>
                    <a:pt x="0" y="0"/>
                  </a:moveTo>
                  <a:lnTo>
                    <a:pt x="1473671" y="0"/>
                  </a:lnTo>
                  <a:lnTo>
                    <a:pt x="1473671" y="1517293"/>
                  </a:lnTo>
                  <a:lnTo>
                    <a:pt x="0" y="15172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13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NL"/>
            </a:p>
          </p:txBody>
        </p:sp>
        <p:sp>
          <p:nvSpPr>
            <p:cNvPr id="6" name="Freeform 6"/>
            <p:cNvSpPr/>
            <p:nvPr/>
          </p:nvSpPr>
          <p:spPr>
            <a:xfrm rot="-5876580">
              <a:off x="20898498" y="14829692"/>
              <a:ext cx="2031472" cy="1940056"/>
            </a:xfrm>
            <a:custGeom>
              <a:avLst/>
              <a:gdLst/>
              <a:ahLst/>
              <a:cxnLst/>
              <a:rect l="l" t="t" r="r" b="b"/>
              <a:pathLst>
                <a:path w="2031472" h="1940056">
                  <a:moveTo>
                    <a:pt x="0" y="0"/>
                  </a:moveTo>
                  <a:lnTo>
                    <a:pt x="2031472" y="0"/>
                  </a:lnTo>
                  <a:lnTo>
                    <a:pt x="2031472" y="1940056"/>
                  </a:lnTo>
                  <a:lnTo>
                    <a:pt x="0" y="19400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13000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NL"/>
            </a:p>
          </p:txBody>
        </p:sp>
        <p:sp>
          <p:nvSpPr>
            <p:cNvPr id="7" name="Freeform 7"/>
            <p:cNvSpPr/>
            <p:nvPr/>
          </p:nvSpPr>
          <p:spPr>
            <a:xfrm rot="-3275428">
              <a:off x="25104830" y="7181700"/>
              <a:ext cx="1705622" cy="1140635"/>
            </a:xfrm>
            <a:custGeom>
              <a:avLst/>
              <a:gdLst/>
              <a:ahLst/>
              <a:cxnLst/>
              <a:rect l="l" t="t" r="r" b="b"/>
              <a:pathLst>
                <a:path w="1705622" h="1140635">
                  <a:moveTo>
                    <a:pt x="0" y="0"/>
                  </a:moveTo>
                  <a:lnTo>
                    <a:pt x="1705622" y="0"/>
                  </a:lnTo>
                  <a:lnTo>
                    <a:pt x="1705622" y="1140635"/>
                  </a:lnTo>
                  <a:lnTo>
                    <a:pt x="0" y="11406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1300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NL"/>
            </a:p>
          </p:txBody>
        </p:sp>
        <p:sp>
          <p:nvSpPr>
            <p:cNvPr id="8" name="Freeform 8"/>
            <p:cNvSpPr/>
            <p:nvPr/>
          </p:nvSpPr>
          <p:spPr>
            <a:xfrm rot="-7891176">
              <a:off x="4013778" y="6648196"/>
              <a:ext cx="1794037" cy="1430744"/>
            </a:xfrm>
            <a:custGeom>
              <a:avLst/>
              <a:gdLst/>
              <a:ahLst/>
              <a:cxnLst/>
              <a:rect l="l" t="t" r="r" b="b"/>
              <a:pathLst>
                <a:path w="1794037" h="1430744">
                  <a:moveTo>
                    <a:pt x="0" y="0"/>
                  </a:moveTo>
                  <a:lnTo>
                    <a:pt x="1794037" y="0"/>
                  </a:lnTo>
                  <a:lnTo>
                    <a:pt x="1794037" y="1430744"/>
                  </a:lnTo>
                  <a:lnTo>
                    <a:pt x="0" y="14307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13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NL"/>
            </a:p>
          </p:txBody>
        </p:sp>
        <p:sp>
          <p:nvSpPr>
            <p:cNvPr id="9" name="Freeform 9"/>
            <p:cNvSpPr/>
            <p:nvPr/>
          </p:nvSpPr>
          <p:spPr>
            <a:xfrm rot="-3671011">
              <a:off x="25013452" y="13964293"/>
              <a:ext cx="2409970" cy="4702380"/>
            </a:xfrm>
            <a:custGeom>
              <a:avLst/>
              <a:gdLst/>
              <a:ahLst/>
              <a:cxnLst/>
              <a:rect l="l" t="t" r="r" b="b"/>
              <a:pathLst>
                <a:path w="2409970" h="4702380">
                  <a:moveTo>
                    <a:pt x="0" y="0"/>
                  </a:moveTo>
                  <a:lnTo>
                    <a:pt x="2409970" y="0"/>
                  </a:lnTo>
                  <a:lnTo>
                    <a:pt x="2409970" y="4702380"/>
                  </a:lnTo>
                  <a:lnTo>
                    <a:pt x="0" y="47023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alphaModFix amt="13000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NL"/>
            </a:p>
          </p:txBody>
        </p:sp>
        <p:sp>
          <p:nvSpPr>
            <p:cNvPr id="10" name="Freeform 10"/>
            <p:cNvSpPr/>
            <p:nvPr/>
          </p:nvSpPr>
          <p:spPr>
            <a:xfrm rot="-7169559" flipH="1">
              <a:off x="24315297" y="1814898"/>
              <a:ext cx="3284688" cy="5520485"/>
            </a:xfrm>
            <a:custGeom>
              <a:avLst/>
              <a:gdLst/>
              <a:ahLst/>
              <a:cxnLst/>
              <a:rect l="l" t="t" r="r" b="b"/>
              <a:pathLst>
                <a:path w="3284688" h="5520485">
                  <a:moveTo>
                    <a:pt x="3284688" y="0"/>
                  </a:moveTo>
                  <a:lnTo>
                    <a:pt x="0" y="0"/>
                  </a:lnTo>
                  <a:lnTo>
                    <a:pt x="0" y="5520485"/>
                  </a:lnTo>
                  <a:lnTo>
                    <a:pt x="3284688" y="5520485"/>
                  </a:lnTo>
                  <a:lnTo>
                    <a:pt x="3284688" y="0"/>
                  </a:lnTo>
                  <a:close/>
                </a:path>
              </a:pathLst>
            </a:custGeom>
            <a:blipFill>
              <a:blip r:embed="rId18">
                <a:alphaModFix amt="13000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NL"/>
            </a:p>
          </p:txBody>
        </p:sp>
        <p:sp>
          <p:nvSpPr>
            <p:cNvPr id="11" name="Freeform 11"/>
            <p:cNvSpPr/>
            <p:nvPr/>
          </p:nvSpPr>
          <p:spPr>
            <a:xfrm rot="-6501045">
              <a:off x="15798302" y="15491428"/>
              <a:ext cx="4611096" cy="4547694"/>
            </a:xfrm>
            <a:custGeom>
              <a:avLst/>
              <a:gdLst/>
              <a:ahLst/>
              <a:cxnLst/>
              <a:rect l="l" t="t" r="r" b="b"/>
              <a:pathLst>
                <a:path w="4611096" h="4547694">
                  <a:moveTo>
                    <a:pt x="0" y="0"/>
                  </a:moveTo>
                  <a:lnTo>
                    <a:pt x="4611096" y="0"/>
                  </a:lnTo>
                  <a:lnTo>
                    <a:pt x="4611096" y="4547694"/>
                  </a:lnTo>
                  <a:lnTo>
                    <a:pt x="0" y="45476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13000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NL"/>
            </a:p>
          </p:txBody>
        </p:sp>
        <p:sp>
          <p:nvSpPr>
            <p:cNvPr id="12" name="Freeform 12"/>
            <p:cNvSpPr/>
            <p:nvPr/>
          </p:nvSpPr>
          <p:spPr>
            <a:xfrm rot="-3954750">
              <a:off x="9936381" y="15516593"/>
              <a:ext cx="3887472" cy="3853457"/>
            </a:xfrm>
            <a:custGeom>
              <a:avLst/>
              <a:gdLst/>
              <a:ahLst/>
              <a:cxnLst/>
              <a:rect l="l" t="t" r="r" b="b"/>
              <a:pathLst>
                <a:path w="3887472" h="3853457">
                  <a:moveTo>
                    <a:pt x="0" y="0"/>
                  </a:moveTo>
                  <a:lnTo>
                    <a:pt x="3887472" y="0"/>
                  </a:lnTo>
                  <a:lnTo>
                    <a:pt x="3887472" y="3853457"/>
                  </a:lnTo>
                  <a:lnTo>
                    <a:pt x="0" y="38534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alphaModFix amt="13000"/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NL"/>
            </a:p>
          </p:txBody>
        </p:sp>
        <p:sp>
          <p:nvSpPr>
            <p:cNvPr id="13" name="Freeform 13"/>
            <p:cNvSpPr/>
            <p:nvPr/>
          </p:nvSpPr>
          <p:spPr>
            <a:xfrm rot="-4246360">
              <a:off x="-120113" y="9476428"/>
              <a:ext cx="5416527" cy="3592963"/>
            </a:xfrm>
            <a:custGeom>
              <a:avLst/>
              <a:gdLst/>
              <a:ahLst/>
              <a:cxnLst/>
              <a:rect l="l" t="t" r="r" b="b"/>
              <a:pathLst>
                <a:path w="5416527" h="3592963">
                  <a:moveTo>
                    <a:pt x="0" y="0"/>
                  </a:moveTo>
                  <a:lnTo>
                    <a:pt x="5416527" y="0"/>
                  </a:lnTo>
                  <a:lnTo>
                    <a:pt x="5416527" y="3592963"/>
                  </a:lnTo>
                  <a:lnTo>
                    <a:pt x="0" y="35929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alphaModFix amt="13000"/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NL"/>
            </a:p>
          </p:txBody>
        </p:sp>
        <p:sp>
          <p:nvSpPr>
            <p:cNvPr id="14" name="Freeform 14"/>
            <p:cNvSpPr/>
            <p:nvPr/>
          </p:nvSpPr>
          <p:spPr>
            <a:xfrm rot="-8848540">
              <a:off x="2934899" y="2009270"/>
              <a:ext cx="2099157" cy="4358110"/>
            </a:xfrm>
            <a:custGeom>
              <a:avLst/>
              <a:gdLst/>
              <a:ahLst/>
              <a:cxnLst/>
              <a:rect l="l" t="t" r="r" b="b"/>
              <a:pathLst>
                <a:path w="2099157" h="4358110">
                  <a:moveTo>
                    <a:pt x="0" y="0"/>
                  </a:moveTo>
                  <a:lnTo>
                    <a:pt x="2099156" y="0"/>
                  </a:lnTo>
                  <a:lnTo>
                    <a:pt x="2099156" y="4358111"/>
                  </a:lnTo>
                  <a:lnTo>
                    <a:pt x="0" y="43581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alphaModFix amt="13000"/>
                <a:extLs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NL"/>
            </a:p>
          </p:txBody>
        </p:sp>
        <p:sp>
          <p:nvSpPr>
            <p:cNvPr id="15" name="Freeform 15"/>
            <p:cNvSpPr/>
            <p:nvPr/>
          </p:nvSpPr>
          <p:spPr>
            <a:xfrm rot="7249880">
              <a:off x="3691030" y="14115346"/>
              <a:ext cx="1868941" cy="5167579"/>
            </a:xfrm>
            <a:custGeom>
              <a:avLst/>
              <a:gdLst/>
              <a:ahLst/>
              <a:cxnLst/>
              <a:rect l="l" t="t" r="r" b="b"/>
              <a:pathLst>
                <a:path w="1868941" h="5167579">
                  <a:moveTo>
                    <a:pt x="0" y="0"/>
                  </a:moveTo>
                  <a:lnTo>
                    <a:pt x="1868941" y="0"/>
                  </a:lnTo>
                  <a:lnTo>
                    <a:pt x="1868941" y="5167579"/>
                  </a:lnTo>
                  <a:lnTo>
                    <a:pt x="0" y="51675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8">
                <a:alphaModFix amt="13000"/>
                <a:extLst>
                  <a:ext uri="{96DAC541-7B7A-43D3-8B79-37D633B846F1}">
                    <asvg:svgBlip xmlns:asvg="http://schemas.microsoft.com/office/drawing/2016/SVG/main" r:embed="rId2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NL"/>
            </a:p>
          </p:txBody>
        </p:sp>
        <p:sp>
          <p:nvSpPr>
            <p:cNvPr id="16" name="Freeform 16"/>
            <p:cNvSpPr/>
            <p:nvPr/>
          </p:nvSpPr>
          <p:spPr>
            <a:xfrm rot="-5400000">
              <a:off x="24702016" y="9971842"/>
              <a:ext cx="4429168" cy="2602136"/>
            </a:xfrm>
            <a:custGeom>
              <a:avLst/>
              <a:gdLst/>
              <a:ahLst/>
              <a:cxnLst/>
              <a:rect l="l" t="t" r="r" b="b"/>
              <a:pathLst>
                <a:path w="4429168" h="2602136">
                  <a:moveTo>
                    <a:pt x="0" y="0"/>
                  </a:moveTo>
                  <a:lnTo>
                    <a:pt x="4429168" y="0"/>
                  </a:lnTo>
                  <a:lnTo>
                    <a:pt x="4429168" y="2602136"/>
                  </a:lnTo>
                  <a:lnTo>
                    <a:pt x="0" y="26021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0">
                <a:alphaModFix amt="13000"/>
                <a:extLst>
                  <a:ext uri="{96DAC541-7B7A-43D3-8B79-37D633B846F1}">
                    <asvg:svgBlip xmlns:asvg="http://schemas.microsoft.com/office/drawing/2016/SVG/main" r:embed="rId3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NL"/>
            </a:p>
          </p:txBody>
        </p:sp>
        <p:sp>
          <p:nvSpPr>
            <p:cNvPr id="17" name="Freeform 17"/>
            <p:cNvSpPr/>
            <p:nvPr/>
          </p:nvSpPr>
          <p:spPr>
            <a:xfrm rot="-8989982">
              <a:off x="18952746" y="325900"/>
              <a:ext cx="2571763" cy="4729679"/>
            </a:xfrm>
            <a:custGeom>
              <a:avLst/>
              <a:gdLst/>
              <a:ahLst/>
              <a:cxnLst/>
              <a:rect l="l" t="t" r="r" b="b"/>
              <a:pathLst>
                <a:path w="2571763" h="4729679">
                  <a:moveTo>
                    <a:pt x="0" y="0"/>
                  </a:moveTo>
                  <a:lnTo>
                    <a:pt x="2571762" y="0"/>
                  </a:lnTo>
                  <a:lnTo>
                    <a:pt x="2571762" y="4729679"/>
                  </a:lnTo>
                  <a:lnTo>
                    <a:pt x="0" y="47296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2">
                <a:alphaModFix amt="13000"/>
                <a:extLst>
                  <a:ext uri="{96DAC541-7B7A-43D3-8B79-37D633B846F1}">
                    <asvg:svgBlip xmlns:asvg="http://schemas.microsoft.com/office/drawing/2016/SVG/main" r:embed="rId3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NL"/>
            </a:p>
          </p:txBody>
        </p:sp>
      </p:grpSp>
      <p:sp>
        <p:nvSpPr>
          <p:cNvPr id="18" name="Freeform 18"/>
          <p:cNvSpPr/>
          <p:nvPr/>
        </p:nvSpPr>
        <p:spPr>
          <a:xfrm>
            <a:off x="42344" y="9258300"/>
            <a:ext cx="1474167" cy="1474167"/>
          </a:xfrm>
          <a:custGeom>
            <a:avLst/>
            <a:gdLst/>
            <a:ahLst/>
            <a:cxnLst/>
            <a:rect l="l" t="t" r="r" b="b"/>
            <a:pathLst>
              <a:path w="1474167" h="1474167">
                <a:moveTo>
                  <a:pt x="0" y="0"/>
                </a:moveTo>
                <a:lnTo>
                  <a:pt x="1474166" y="0"/>
                </a:lnTo>
                <a:lnTo>
                  <a:pt x="1474166" y="1474167"/>
                </a:lnTo>
                <a:lnTo>
                  <a:pt x="0" y="1474167"/>
                </a:lnTo>
                <a:lnTo>
                  <a:pt x="0" y="0"/>
                </a:lnTo>
                <a:close/>
              </a:path>
            </a:pathLst>
          </a:custGeom>
          <a:blipFill>
            <a:blip r:embed="rId34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grpSp>
        <p:nvGrpSpPr>
          <p:cNvPr id="19" name="Group 19"/>
          <p:cNvGrpSpPr/>
          <p:nvPr/>
        </p:nvGrpSpPr>
        <p:grpSpPr>
          <a:xfrm rot="-5400000">
            <a:off x="2365023" y="1273093"/>
            <a:ext cx="5619750" cy="7143750"/>
            <a:chOff x="0" y="0"/>
            <a:chExt cx="1299561" cy="1651985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299561" cy="1651985"/>
            </a:xfrm>
            <a:custGeom>
              <a:avLst/>
              <a:gdLst/>
              <a:ahLst/>
              <a:cxnLst/>
              <a:rect l="l" t="t" r="r" b="b"/>
              <a:pathLst>
                <a:path w="1299561" h="1651985">
                  <a:moveTo>
                    <a:pt x="50972" y="0"/>
                  </a:moveTo>
                  <a:lnTo>
                    <a:pt x="1248589" y="0"/>
                  </a:lnTo>
                  <a:cubicBezTo>
                    <a:pt x="1262108" y="0"/>
                    <a:pt x="1275073" y="5370"/>
                    <a:pt x="1284632" y="14929"/>
                  </a:cubicBezTo>
                  <a:cubicBezTo>
                    <a:pt x="1294191" y="24489"/>
                    <a:pt x="1299561" y="37454"/>
                    <a:pt x="1299561" y="50972"/>
                  </a:cubicBezTo>
                  <a:lnTo>
                    <a:pt x="1299561" y="1601013"/>
                  </a:lnTo>
                  <a:cubicBezTo>
                    <a:pt x="1299561" y="1614531"/>
                    <a:pt x="1294191" y="1627496"/>
                    <a:pt x="1284632" y="1637056"/>
                  </a:cubicBezTo>
                  <a:cubicBezTo>
                    <a:pt x="1275073" y="1646615"/>
                    <a:pt x="1262108" y="1651985"/>
                    <a:pt x="1248589" y="1651985"/>
                  </a:cubicBezTo>
                  <a:lnTo>
                    <a:pt x="50972" y="1651985"/>
                  </a:lnTo>
                  <a:cubicBezTo>
                    <a:pt x="37454" y="1651985"/>
                    <a:pt x="24489" y="1646615"/>
                    <a:pt x="14929" y="1637056"/>
                  </a:cubicBezTo>
                  <a:cubicBezTo>
                    <a:pt x="5370" y="1627496"/>
                    <a:pt x="0" y="1614531"/>
                    <a:pt x="0" y="1601013"/>
                  </a:cubicBezTo>
                  <a:lnTo>
                    <a:pt x="0" y="50972"/>
                  </a:lnTo>
                  <a:cubicBezTo>
                    <a:pt x="0" y="37454"/>
                    <a:pt x="5370" y="24489"/>
                    <a:pt x="14929" y="14929"/>
                  </a:cubicBezTo>
                  <a:cubicBezTo>
                    <a:pt x="24489" y="5370"/>
                    <a:pt x="37454" y="0"/>
                    <a:pt x="50972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28575"/>
              <a:ext cx="1299561" cy="16805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 rot="-5400000">
            <a:off x="10277846" y="1273093"/>
            <a:ext cx="5619750" cy="7143750"/>
            <a:chOff x="0" y="0"/>
            <a:chExt cx="1299561" cy="1651985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299561" cy="1651985"/>
            </a:xfrm>
            <a:custGeom>
              <a:avLst/>
              <a:gdLst/>
              <a:ahLst/>
              <a:cxnLst/>
              <a:rect l="l" t="t" r="r" b="b"/>
              <a:pathLst>
                <a:path w="1299561" h="1651985">
                  <a:moveTo>
                    <a:pt x="50972" y="0"/>
                  </a:moveTo>
                  <a:lnTo>
                    <a:pt x="1248589" y="0"/>
                  </a:lnTo>
                  <a:cubicBezTo>
                    <a:pt x="1262108" y="0"/>
                    <a:pt x="1275073" y="5370"/>
                    <a:pt x="1284632" y="14929"/>
                  </a:cubicBezTo>
                  <a:cubicBezTo>
                    <a:pt x="1294191" y="24489"/>
                    <a:pt x="1299561" y="37454"/>
                    <a:pt x="1299561" y="50972"/>
                  </a:cubicBezTo>
                  <a:lnTo>
                    <a:pt x="1299561" y="1601013"/>
                  </a:lnTo>
                  <a:cubicBezTo>
                    <a:pt x="1299561" y="1614531"/>
                    <a:pt x="1294191" y="1627496"/>
                    <a:pt x="1284632" y="1637056"/>
                  </a:cubicBezTo>
                  <a:cubicBezTo>
                    <a:pt x="1275073" y="1646615"/>
                    <a:pt x="1262108" y="1651985"/>
                    <a:pt x="1248589" y="1651985"/>
                  </a:cubicBezTo>
                  <a:lnTo>
                    <a:pt x="50972" y="1651985"/>
                  </a:lnTo>
                  <a:cubicBezTo>
                    <a:pt x="37454" y="1651985"/>
                    <a:pt x="24489" y="1646615"/>
                    <a:pt x="14929" y="1637056"/>
                  </a:cubicBezTo>
                  <a:cubicBezTo>
                    <a:pt x="5370" y="1627496"/>
                    <a:pt x="0" y="1614531"/>
                    <a:pt x="0" y="1601013"/>
                  </a:cubicBezTo>
                  <a:lnTo>
                    <a:pt x="0" y="50972"/>
                  </a:lnTo>
                  <a:cubicBezTo>
                    <a:pt x="0" y="37454"/>
                    <a:pt x="5370" y="24489"/>
                    <a:pt x="14929" y="14929"/>
                  </a:cubicBezTo>
                  <a:cubicBezTo>
                    <a:pt x="24489" y="5370"/>
                    <a:pt x="37454" y="0"/>
                    <a:pt x="50972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28575"/>
              <a:ext cx="1299561" cy="16805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7" name="TextBox 27"/>
          <p:cNvSpPr txBox="1"/>
          <p:nvPr/>
        </p:nvSpPr>
        <p:spPr>
          <a:xfrm>
            <a:off x="1603023" y="2101768"/>
            <a:ext cx="7126329" cy="6330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35"/>
              </a:lnSpc>
              <a:spcBef>
                <a:spcPct val="0"/>
              </a:spcBef>
            </a:pPr>
            <a:r>
              <a:rPr lang="en-US" sz="4649" spc="1162">
                <a:solidFill>
                  <a:srgbClr val="9CBB99"/>
                </a:solidFill>
                <a:latin typeface="Gagalin"/>
              </a:rPr>
              <a:t>Turkse tortel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9515846" y="2101768"/>
            <a:ext cx="7143750" cy="6330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35"/>
              </a:lnSpc>
              <a:spcBef>
                <a:spcPct val="0"/>
              </a:spcBef>
            </a:pPr>
            <a:r>
              <a:rPr lang="en-US" sz="4649" spc="1162">
                <a:solidFill>
                  <a:srgbClr val="9CBB99"/>
                </a:solidFill>
                <a:latin typeface="Gagalin"/>
              </a:rPr>
              <a:t>houtduif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8908700" y="7978674"/>
            <a:ext cx="8358039" cy="6620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spc="599" dirty="0">
                <a:solidFill>
                  <a:srgbClr val="3A6C34"/>
                </a:solidFill>
                <a:latin typeface="Gordita"/>
              </a:rPr>
              <a:t>5 </a:t>
            </a:r>
            <a:r>
              <a:rPr lang="en-US" sz="3999" spc="599" dirty="0" err="1">
                <a:solidFill>
                  <a:srgbClr val="3A6C34"/>
                </a:solidFill>
                <a:latin typeface="Gordita"/>
              </a:rPr>
              <a:t>klanken</a:t>
            </a:r>
            <a:endParaRPr lang="en-US" sz="3999" spc="599" dirty="0">
              <a:solidFill>
                <a:srgbClr val="3A6C34"/>
              </a:solidFill>
              <a:latin typeface="Gordita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989457" y="7976849"/>
            <a:ext cx="8247311" cy="6620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spc="599" dirty="0">
                <a:solidFill>
                  <a:srgbClr val="3A6C34"/>
                </a:solidFill>
                <a:latin typeface="Gordita"/>
              </a:rPr>
              <a:t>3 </a:t>
            </a:r>
            <a:r>
              <a:rPr lang="en-US" sz="3999" spc="599" dirty="0" err="1">
                <a:solidFill>
                  <a:srgbClr val="3A6C34"/>
                </a:solidFill>
                <a:latin typeface="Gordita"/>
              </a:rPr>
              <a:t>klanken</a:t>
            </a:r>
            <a:endParaRPr lang="en-US" sz="3999" spc="599" dirty="0">
              <a:solidFill>
                <a:srgbClr val="3A6C34"/>
              </a:solidFill>
              <a:latin typeface="Gordita"/>
            </a:endParaRPr>
          </a:p>
        </p:txBody>
      </p:sp>
      <p:sp>
        <p:nvSpPr>
          <p:cNvPr id="31" name="Freeform 25">
            <a:extLst>
              <a:ext uri="{FF2B5EF4-FFF2-40B4-BE49-F238E27FC236}">
                <a16:creationId xmlns:a16="http://schemas.microsoft.com/office/drawing/2014/main" id="{70459B17-7A65-7D36-9027-0EF0D25B94D7}"/>
              </a:ext>
            </a:extLst>
          </p:cNvPr>
          <p:cNvSpPr/>
          <p:nvPr/>
        </p:nvSpPr>
        <p:spPr>
          <a:xfrm>
            <a:off x="1901463" y="2886747"/>
            <a:ext cx="6572250" cy="4572000"/>
          </a:xfrm>
          <a:prstGeom prst="roundRect">
            <a:avLst>
              <a:gd name="adj" fmla="val 6079"/>
            </a:avLst>
          </a:prstGeom>
          <a:blipFill>
            <a:blip r:embed="rId35"/>
            <a:stretch>
              <a:fillRect l="-5860" t="-9297" r="-22329" b="-13166"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32" name="Freeform 26">
            <a:extLst>
              <a:ext uri="{FF2B5EF4-FFF2-40B4-BE49-F238E27FC236}">
                <a16:creationId xmlns:a16="http://schemas.microsoft.com/office/drawing/2014/main" id="{6940D8DD-8A67-C714-C789-874B6FA97D65}"/>
              </a:ext>
            </a:extLst>
          </p:cNvPr>
          <p:cNvSpPr/>
          <p:nvPr/>
        </p:nvSpPr>
        <p:spPr>
          <a:xfrm>
            <a:off x="9814287" y="2886747"/>
            <a:ext cx="6572250" cy="4572000"/>
          </a:xfrm>
          <a:prstGeom prst="roundRect">
            <a:avLst>
              <a:gd name="adj" fmla="val 6667"/>
            </a:avLst>
          </a:prstGeom>
          <a:blipFill>
            <a:blip r:embed="rId36"/>
            <a:stretch>
              <a:fillRect l="-1716" t="-29408" r="-36743" b="-3282"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35" name="Tekstvak 34">
            <a:extLst>
              <a:ext uri="{FF2B5EF4-FFF2-40B4-BE49-F238E27FC236}">
                <a16:creationId xmlns:a16="http://schemas.microsoft.com/office/drawing/2014/main" id="{4143D82B-6EF8-E961-81E2-F7577E8B1086}"/>
              </a:ext>
            </a:extLst>
          </p:cNvPr>
          <p:cNvSpPr txBox="1"/>
          <p:nvPr/>
        </p:nvSpPr>
        <p:spPr>
          <a:xfrm>
            <a:off x="10269330" y="9860193"/>
            <a:ext cx="5692690" cy="3636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en-US" sz="800" spc="269" dirty="0">
                <a:solidFill>
                  <a:srgbClr val="3A6C34"/>
                </a:solidFill>
                <a:latin typeface="Gordita"/>
                <a:hlinkClick r:id="rId37"/>
              </a:rPr>
              <a:t>https://www.youtube.com/watch?v=fhT46LkWNGw&amp;t</a:t>
            </a:r>
            <a:r>
              <a:rPr lang="en-US" sz="800" spc="269" dirty="0">
                <a:solidFill>
                  <a:srgbClr val="3A6C34"/>
                </a:solidFill>
                <a:latin typeface="Gordita"/>
              </a:rPr>
              <a:t> </a:t>
            </a:r>
          </a:p>
        </p:txBody>
      </p:sp>
      <p:sp>
        <p:nvSpPr>
          <p:cNvPr id="38" name="Tekstvak 37">
            <a:extLst>
              <a:ext uri="{FF2B5EF4-FFF2-40B4-BE49-F238E27FC236}">
                <a16:creationId xmlns:a16="http://schemas.microsoft.com/office/drawing/2014/main" id="{D7ACB810-5709-FB84-1340-52EDADE1E9BA}"/>
              </a:ext>
            </a:extLst>
          </p:cNvPr>
          <p:cNvSpPr txBox="1"/>
          <p:nvPr/>
        </p:nvSpPr>
        <p:spPr>
          <a:xfrm>
            <a:off x="2493846" y="9870432"/>
            <a:ext cx="5387483" cy="3698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en-US" sz="800" spc="269" dirty="0">
                <a:solidFill>
                  <a:srgbClr val="3A6C34"/>
                </a:solidFill>
                <a:latin typeface="Gordita"/>
                <a:hlinkClick r:id="rId38"/>
              </a:rPr>
              <a:t>https://www.youtube.com/watch?v=QlDvcLAJwY4&amp;t</a:t>
            </a:r>
            <a:r>
              <a:rPr lang="en-US" sz="800" spc="269" dirty="0">
                <a:solidFill>
                  <a:srgbClr val="3A6C34"/>
                </a:solidFill>
                <a:latin typeface="Gordita"/>
              </a:rPr>
              <a:t> </a:t>
            </a:r>
          </a:p>
        </p:txBody>
      </p:sp>
      <p:pic>
        <p:nvPicPr>
          <p:cNvPr id="39" name="Onlinemedia 38" title="koerende Turkse Tortelduif / cooing Dove">
            <a:hlinkClick r:id="" action="ppaction://media"/>
            <a:extLst>
              <a:ext uri="{FF2B5EF4-FFF2-40B4-BE49-F238E27FC236}">
                <a16:creationId xmlns:a16="http://schemas.microsoft.com/office/drawing/2014/main" id="{29641F01-55B0-63CE-6F2C-00290E344F7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9"/>
          <a:stretch>
            <a:fillRect/>
          </a:stretch>
        </p:blipFill>
        <p:spPr>
          <a:xfrm>
            <a:off x="1934897" y="3342147"/>
            <a:ext cx="6480000" cy="3661200"/>
          </a:xfrm>
          <a:prstGeom prst="rect">
            <a:avLst/>
          </a:prstGeom>
        </p:spPr>
      </p:pic>
      <p:pic>
        <p:nvPicPr>
          <p:cNvPr id="40" name="Onlinemedia 39" title="Wood Pigeon call">
            <a:hlinkClick r:id="" action="ppaction://media"/>
            <a:extLst>
              <a:ext uri="{FF2B5EF4-FFF2-40B4-BE49-F238E27FC236}">
                <a16:creationId xmlns:a16="http://schemas.microsoft.com/office/drawing/2014/main" id="{25F0BE0D-A0FF-975E-5FF6-A10ACA8256CE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40"/>
          <a:stretch>
            <a:fillRect/>
          </a:stretch>
        </p:blipFill>
        <p:spPr>
          <a:xfrm>
            <a:off x="9847719" y="3342147"/>
            <a:ext cx="6480000" cy="3661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39"/>
                </p:tgtEl>
              </p:cMediaNode>
            </p:video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40"/>
                </p:tgtEl>
              </p:cMediaNode>
            </p:video>
          </p:childTnLst>
        </p:cTn>
      </p:par>
    </p:tnLst>
    <p:bldLst>
      <p:bldP spid="29" grpId="0"/>
      <p:bldP spid="3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208931" y="-2591490"/>
            <a:ext cx="21876565" cy="15502097"/>
            <a:chOff x="0" y="0"/>
            <a:chExt cx="29168753" cy="20669462"/>
          </a:xfrm>
        </p:grpSpPr>
        <p:sp>
          <p:nvSpPr>
            <p:cNvPr id="3" name="Freeform 3"/>
            <p:cNvSpPr/>
            <p:nvPr/>
          </p:nvSpPr>
          <p:spPr>
            <a:xfrm rot="-6386835">
              <a:off x="8812106" y="1796557"/>
              <a:ext cx="3334078" cy="4433123"/>
            </a:xfrm>
            <a:custGeom>
              <a:avLst/>
              <a:gdLst/>
              <a:ahLst/>
              <a:cxnLst/>
              <a:rect l="l" t="t" r="r" b="b"/>
              <a:pathLst>
                <a:path w="3334078" h="4433123">
                  <a:moveTo>
                    <a:pt x="0" y="0"/>
                  </a:moveTo>
                  <a:lnTo>
                    <a:pt x="3334077" y="0"/>
                  </a:lnTo>
                  <a:lnTo>
                    <a:pt x="3334077" y="4433122"/>
                  </a:lnTo>
                  <a:lnTo>
                    <a:pt x="0" y="44331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3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NL"/>
            </a:p>
          </p:txBody>
        </p:sp>
        <p:sp>
          <p:nvSpPr>
            <p:cNvPr id="4" name="Freeform 4"/>
            <p:cNvSpPr/>
            <p:nvPr/>
          </p:nvSpPr>
          <p:spPr>
            <a:xfrm rot="-5400000">
              <a:off x="13936812" y="3289960"/>
              <a:ext cx="1469787" cy="1604133"/>
            </a:xfrm>
            <a:custGeom>
              <a:avLst/>
              <a:gdLst/>
              <a:ahLst/>
              <a:cxnLst/>
              <a:rect l="l" t="t" r="r" b="b"/>
              <a:pathLst>
                <a:path w="1469787" h="1604133">
                  <a:moveTo>
                    <a:pt x="0" y="0"/>
                  </a:moveTo>
                  <a:lnTo>
                    <a:pt x="1469787" y="0"/>
                  </a:lnTo>
                  <a:lnTo>
                    <a:pt x="1469787" y="1604133"/>
                  </a:lnTo>
                  <a:lnTo>
                    <a:pt x="0" y="16041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13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NL"/>
            </a:p>
          </p:txBody>
        </p:sp>
        <p:sp>
          <p:nvSpPr>
            <p:cNvPr id="5" name="Freeform 5"/>
            <p:cNvSpPr/>
            <p:nvPr/>
          </p:nvSpPr>
          <p:spPr>
            <a:xfrm rot="-5400000">
              <a:off x="7039741" y="15287016"/>
              <a:ext cx="1473670" cy="1517292"/>
            </a:xfrm>
            <a:custGeom>
              <a:avLst/>
              <a:gdLst/>
              <a:ahLst/>
              <a:cxnLst/>
              <a:rect l="l" t="t" r="r" b="b"/>
              <a:pathLst>
                <a:path w="1473670" h="1517292">
                  <a:moveTo>
                    <a:pt x="0" y="0"/>
                  </a:moveTo>
                  <a:lnTo>
                    <a:pt x="1473671" y="0"/>
                  </a:lnTo>
                  <a:lnTo>
                    <a:pt x="1473671" y="1517293"/>
                  </a:lnTo>
                  <a:lnTo>
                    <a:pt x="0" y="15172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13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NL"/>
            </a:p>
          </p:txBody>
        </p:sp>
        <p:sp>
          <p:nvSpPr>
            <p:cNvPr id="6" name="Freeform 6"/>
            <p:cNvSpPr/>
            <p:nvPr/>
          </p:nvSpPr>
          <p:spPr>
            <a:xfrm rot="-5876580">
              <a:off x="20898498" y="14829692"/>
              <a:ext cx="2031472" cy="1940056"/>
            </a:xfrm>
            <a:custGeom>
              <a:avLst/>
              <a:gdLst/>
              <a:ahLst/>
              <a:cxnLst/>
              <a:rect l="l" t="t" r="r" b="b"/>
              <a:pathLst>
                <a:path w="2031472" h="1940056">
                  <a:moveTo>
                    <a:pt x="0" y="0"/>
                  </a:moveTo>
                  <a:lnTo>
                    <a:pt x="2031472" y="0"/>
                  </a:lnTo>
                  <a:lnTo>
                    <a:pt x="2031472" y="1940056"/>
                  </a:lnTo>
                  <a:lnTo>
                    <a:pt x="0" y="19400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13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NL"/>
            </a:p>
          </p:txBody>
        </p:sp>
        <p:sp>
          <p:nvSpPr>
            <p:cNvPr id="7" name="Freeform 7"/>
            <p:cNvSpPr/>
            <p:nvPr/>
          </p:nvSpPr>
          <p:spPr>
            <a:xfrm rot="-3275428">
              <a:off x="25104830" y="7181700"/>
              <a:ext cx="1705622" cy="1140635"/>
            </a:xfrm>
            <a:custGeom>
              <a:avLst/>
              <a:gdLst/>
              <a:ahLst/>
              <a:cxnLst/>
              <a:rect l="l" t="t" r="r" b="b"/>
              <a:pathLst>
                <a:path w="1705622" h="1140635">
                  <a:moveTo>
                    <a:pt x="0" y="0"/>
                  </a:moveTo>
                  <a:lnTo>
                    <a:pt x="1705622" y="0"/>
                  </a:lnTo>
                  <a:lnTo>
                    <a:pt x="1705622" y="1140635"/>
                  </a:lnTo>
                  <a:lnTo>
                    <a:pt x="0" y="11406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13000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NL"/>
            </a:p>
          </p:txBody>
        </p:sp>
        <p:sp>
          <p:nvSpPr>
            <p:cNvPr id="8" name="Freeform 8"/>
            <p:cNvSpPr/>
            <p:nvPr/>
          </p:nvSpPr>
          <p:spPr>
            <a:xfrm rot="-7891176">
              <a:off x="4013778" y="6648196"/>
              <a:ext cx="1794037" cy="1430744"/>
            </a:xfrm>
            <a:custGeom>
              <a:avLst/>
              <a:gdLst/>
              <a:ahLst/>
              <a:cxnLst/>
              <a:rect l="l" t="t" r="r" b="b"/>
              <a:pathLst>
                <a:path w="1794037" h="1430744">
                  <a:moveTo>
                    <a:pt x="0" y="0"/>
                  </a:moveTo>
                  <a:lnTo>
                    <a:pt x="1794037" y="0"/>
                  </a:lnTo>
                  <a:lnTo>
                    <a:pt x="1794037" y="1430744"/>
                  </a:lnTo>
                  <a:lnTo>
                    <a:pt x="0" y="14307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1300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NL"/>
            </a:p>
          </p:txBody>
        </p:sp>
        <p:sp>
          <p:nvSpPr>
            <p:cNvPr id="9" name="Freeform 9"/>
            <p:cNvSpPr/>
            <p:nvPr/>
          </p:nvSpPr>
          <p:spPr>
            <a:xfrm rot="-3671011">
              <a:off x="25013452" y="13964293"/>
              <a:ext cx="2409970" cy="4702380"/>
            </a:xfrm>
            <a:custGeom>
              <a:avLst/>
              <a:gdLst/>
              <a:ahLst/>
              <a:cxnLst/>
              <a:rect l="l" t="t" r="r" b="b"/>
              <a:pathLst>
                <a:path w="2409970" h="4702380">
                  <a:moveTo>
                    <a:pt x="0" y="0"/>
                  </a:moveTo>
                  <a:lnTo>
                    <a:pt x="2409970" y="0"/>
                  </a:lnTo>
                  <a:lnTo>
                    <a:pt x="2409970" y="4702380"/>
                  </a:lnTo>
                  <a:lnTo>
                    <a:pt x="0" y="47023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13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NL"/>
            </a:p>
          </p:txBody>
        </p:sp>
        <p:sp>
          <p:nvSpPr>
            <p:cNvPr id="10" name="Freeform 10"/>
            <p:cNvSpPr/>
            <p:nvPr/>
          </p:nvSpPr>
          <p:spPr>
            <a:xfrm rot="-7169559" flipH="1">
              <a:off x="24315297" y="1814898"/>
              <a:ext cx="3284688" cy="5520485"/>
            </a:xfrm>
            <a:custGeom>
              <a:avLst/>
              <a:gdLst/>
              <a:ahLst/>
              <a:cxnLst/>
              <a:rect l="l" t="t" r="r" b="b"/>
              <a:pathLst>
                <a:path w="3284688" h="5520485">
                  <a:moveTo>
                    <a:pt x="3284688" y="0"/>
                  </a:moveTo>
                  <a:lnTo>
                    <a:pt x="0" y="0"/>
                  </a:lnTo>
                  <a:lnTo>
                    <a:pt x="0" y="5520485"/>
                  </a:lnTo>
                  <a:lnTo>
                    <a:pt x="3284688" y="5520485"/>
                  </a:lnTo>
                  <a:lnTo>
                    <a:pt x="3284688" y="0"/>
                  </a:lnTo>
                  <a:close/>
                </a:path>
              </a:pathLst>
            </a:custGeom>
            <a:blipFill>
              <a:blip r:embed="rId16">
                <a:alphaModFix amt="13000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NL"/>
            </a:p>
          </p:txBody>
        </p:sp>
        <p:sp>
          <p:nvSpPr>
            <p:cNvPr id="11" name="Freeform 11"/>
            <p:cNvSpPr/>
            <p:nvPr/>
          </p:nvSpPr>
          <p:spPr>
            <a:xfrm rot="-6501045">
              <a:off x="15798302" y="15491428"/>
              <a:ext cx="4611096" cy="4547694"/>
            </a:xfrm>
            <a:custGeom>
              <a:avLst/>
              <a:gdLst/>
              <a:ahLst/>
              <a:cxnLst/>
              <a:rect l="l" t="t" r="r" b="b"/>
              <a:pathLst>
                <a:path w="4611096" h="4547694">
                  <a:moveTo>
                    <a:pt x="0" y="0"/>
                  </a:moveTo>
                  <a:lnTo>
                    <a:pt x="4611096" y="0"/>
                  </a:lnTo>
                  <a:lnTo>
                    <a:pt x="4611096" y="4547694"/>
                  </a:lnTo>
                  <a:lnTo>
                    <a:pt x="0" y="45476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13000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NL"/>
            </a:p>
          </p:txBody>
        </p:sp>
        <p:sp>
          <p:nvSpPr>
            <p:cNvPr id="12" name="Freeform 12"/>
            <p:cNvSpPr/>
            <p:nvPr/>
          </p:nvSpPr>
          <p:spPr>
            <a:xfrm rot="-3954750">
              <a:off x="9936381" y="15516593"/>
              <a:ext cx="3887472" cy="3853457"/>
            </a:xfrm>
            <a:custGeom>
              <a:avLst/>
              <a:gdLst/>
              <a:ahLst/>
              <a:cxnLst/>
              <a:rect l="l" t="t" r="r" b="b"/>
              <a:pathLst>
                <a:path w="3887472" h="3853457">
                  <a:moveTo>
                    <a:pt x="0" y="0"/>
                  </a:moveTo>
                  <a:lnTo>
                    <a:pt x="3887472" y="0"/>
                  </a:lnTo>
                  <a:lnTo>
                    <a:pt x="3887472" y="3853457"/>
                  </a:lnTo>
                  <a:lnTo>
                    <a:pt x="0" y="38534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13000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NL"/>
            </a:p>
          </p:txBody>
        </p:sp>
        <p:sp>
          <p:nvSpPr>
            <p:cNvPr id="13" name="Freeform 13"/>
            <p:cNvSpPr/>
            <p:nvPr/>
          </p:nvSpPr>
          <p:spPr>
            <a:xfrm rot="-4246360">
              <a:off x="-120113" y="9476428"/>
              <a:ext cx="5416527" cy="3592963"/>
            </a:xfrm>
            <a:custGeom>
              <a:avLst/>
              <a:gdLst/>
              <a:ahLst/>
              <a:cxnLst/>
              <a:rect l="l" t="t" r="r" b="b"/>
              <a:pathLst>
                <a:path w="5416527" h="3592963">
                  <a:moveTo>
                    <a:pt x="0" y="0"/>
                  </a:moveTo>
                  <a:lnTo>
                    <a:pt x="5416527" y="0"/>
                  </a:lnTo>
                  <a:lnTo>
                    <a:pt x="5416527" y="3592963"/>
                  </a:lnTo>
                  <a:lnTo>
                    <a:pt x="0" y="35929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alphaModFix amt="13000"/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NL"/>
            </a:p>
          </p:txBody>
        </p:sp>
        <p:sp>
          <p:nvSpPr>
            <p:cNvPr id="14" name="Freeform 14"/>
            <p:cNvSpPr/>
            <p:nvPr/>
          </p:nvSpPr>
          <p:spPr>
            <a:xfrm rot="-8848540">
              <a:off x="2934899" y="2009270"/>
              <a:ext cx="2099157" cy="4358110"/>
            </a:xfrm>
            <a:custGeom>
              <a:avLst/>
              <a:gdLst/>
              <a:ahLst/>
              <a:cxnLst/>
              <a:rect l="l" t="t" r="r" b="b"/>
              <a:pathLst>
                <a:path w="2099157" h="4358110">
                  <a:moveTo>
                    <a:pt x="0" y="0"/>
                  </a:moveTo>
                  <a:lnTo>
                    <a:pt x="2099156" y="0"/>
                  </a:lnTo>
                  <a:lnTo>
                    <a:pt x="2099156" y="4358111"/>
                  </a:lnTo>
                  <a:lnTo>
                    <a:pt x="0" y="43581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alphaModFix amt="13000"/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NL"/>
            </a:p>
          </p:txBody>
        </p:sp>
        <p:sp>
          <p:nvSpPr>
            <p:cNvPr id="15" name="Freeform 15"/>
            <p:cNvSpPr/>
            <p:nvPr/>
          </p:nvSpPr>
          <p:spPr>
            <a:xfrm rot="7249880">
              <a:off x="3691030" y="14115346"/>
              <a:ext cx="1868941" cy="5167579"/>
            </a:xfrm>
            <a:custGeom>
              <a:avLst/>
              <a:gdLst/>
              <a:ahLst/>
              <a:cxnLst/>
              <a:rect l="l" t="t" r="r" b="b"/>
              <a:pathLst>
                <a:path w="1868941" h="5167579">
                  <a:moveTo>
                    <a:pt x="0" y="0"/>
                  </a:moveTo>
                  <a:lnTo>
                    <a:pt x="1868941" y="0"/>
                  </a:lnTo>
                  <a:lnTo>
                    <a:pt x="1868941" y="5167579"/>
                  </a:lnTo>
                  <a:lnTo>
                    <a:pt x="0" y="51675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alphaModFix amt="13000"/>
                <a:extLs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NL"/>
            </a:p>
          </p:txBody>
        </p:sp>
        <p:sp>
          <p:nvSpPr>
            <p:cNvPr id="16" name="Freeform 16"/>
            <p:cNvSpPr/>
            <p:nvPr/>
          </p:nvSpPr>
          <p:spPr>
            <a:xfrm rot="-5400000">
              <a:off x="24702016" y="9971842"/>
              <a:ext cx="4429168" cy="2602136"/>
            </a:xfrm>
            <a:custGeom>
              <a:avLst/>
              <a:gdLst/>
              <a:ahLst/>
              <a:cxnLst/>
              <a:rect l="l" t="t" r="r" b="b"/>
              <a:pathLst>
                <a:path w="4429168" h="2602136">
                  <a:moveTo>
                    <a:pt x="0" y="0"/>
                  </a:moveTo>
                  <a:lnTo>
                    <a:pt x="4429168" y="0"/>
                  </a:lnTo>
                  <a:lnTo>
                    <a:pt x="4429168" y="2602136"/>
                  </a:lnTo>
                  <a:lnTo>
                    <a:pt x="0" y="26021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8">
                <a:alphaModFix amt="13000"/>
                <a:extLst>
                  <a:ext uri="{96DAC541-7B7A-43D3-8B79-37D633B846F1}">
                    <asvg:svgBlip xmlns:asvg="http://schemas.microsoft.com/office/drawing/2016/SVG/main" r:embed="rId2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NL"/>
            </a:p>
          </p:txBody>
        </p:sp>
        <p:sp>
          <p:nvSpPr>
            <p:cNvPr id="17" name="Freeform 17"/>
            <p:cNvSpPr/>
            <p:nvPr/>
          </p:nvSpPr>
          <p:spPr>
            <a:xfrm rot="-8989982">
              <a:off x="18952746" y="325900"/>
              <a:ext cx="2571763" cy="4729679"/>
            </a:xfrm>
            <a:custGeom>
              <a:avLst/>
              <a:gdLst/>
              <a:ahLst/>
              <a:cxnLst/>
              <a:rect l="l" t="t" r="r" b="b"/>
              <a:pathLst>
                <a:path w="2571763" h="4729679">
                  <a:moveTo>
                    <a:pt x="0" y="0"/>
                  </a:moveTo>
                  <a:lnTo>
                    <a:pt x="2571762" y="0"/>
                  </a:lnTo>
                  <a:lnTo>
                    <a:pt x="2571762" y="4729679"/>
                  </a:lnTo>
                  <a:lnTo>
                    <a:pt x="0" y="47296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0">
                <a:alphaModFix amt="13000"/>
                <a:extLst>
                  <a:ext uri="{96DAC541-7B7A-43D3-8B79-37D633B846F1}">
                    <asvg:svgBlip xmlns:asvg="http://schemas.microsoft.com/office/drawing/2016/SVG/main" r:embed="rId3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NL"/>
            </a:p>
          </p:txBody>
        </p:sp>
      </p:grpSp>
      <p:grpSp>
        <p:nvGrpSpPr>
          <p:cNvPr id="18" name="Group 18"/>
          <p:cNvGrpSpPr/>
          <p:nvPr/>
        </p:nvGrpSpPr>
        <p:grpSpPr>
          <a:xfrm rot="-5400000">
            <a:off x="2365023" y="266700"/>
            <a:ext cx="5619750" cy="7143750"/>
            <a:chOff x="0" y="0"/>
            <a:chExt cx="1299561" cy="1651985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299561" cy="1651985"/>
            </a:xfrm>
            <a:custGeom>
              <a:avLst/>
              <a:gdLst/>
              <a:ahLst/>
              <a:cxnLst/>
              <a:rect l="l" t="t" r="r" b="b"/>
              <a:pathLst>
                <a:path w="1299561" h="1651985">
                  <a:moveTo>
                    <a:pt x="50972" y="0"/>
                  </a:moveTo>
                  <a:lnTo>
                    <a:pt x="1248589" y="0"/>
                  </a:lnTo>
                  <a:cubicBezTo>
                    <a:pt x="1262108" y="0"/>
                    <a:pt x="1275073" y="5370"/>
                    <a:pt x="1284632" y="14929"/>
                  </a:cubicBezTo>
                  <a:cubicBezTo>
                    <a:pt x="1294191" y="24489"/>
                    <a:pt x="1299561" y="37454"/>
                    <a:pt x="1299561" y="50972"/>
                  </a:cubicBezTo>
                  <a:lnTo>
                    <a:pt x="1299561" y="1601013"/>
                  </a:lnTo>
                  <a:cubicBezTo>
                    <a:pt x="1299561" y="1614531"/>
                    <a:pt x="1294191" y="1627496"/>
                    <a:pt x="1284632" y="1637056"/>
                  </a:cubicBezTo>
                  <a:cubicBezTo>
                    <a:pt x="1275073" y="1646615"/>
                    <a:pt x="1262108" y="1651985"/>
                    <a:pt x="1248589" y="1651985"/>
                  </a:cubicBezTo>
                  <a:lnTo>
                    <a:pt x="50972" y="1651985"/>
                  </a:lnTo>
                  <a:cubicBezTo>
                    <a:pt x="37454" y="1651985"/>
                    <a:pt x="24489" y="1646615"/>
                    <a:pt x="14929" y="1637056"/>
                  </a:cubicBezTo>
                  <a:cubicBezTo>
                    <a:pt x="5370" y="1627496"/>
                    <a:pt x="0" y="1614531"/>
                    <a:pt x="0" y="1601013"/>
                  </a:cubicBezTo>
                  <a:lnTo>
                    <a:pt x="0" y="50972"/>
                  </a:lnTo>
                  <a:cubicBezTo>
                    <a:pt x="0" y="37454"/>
                    <a:pt x="5370" y="24489"/>
                    <a:pt x="14929" y="14929"/>
                  </a:cubicBezTo>
                  <a:cubicBezTo>
                    <a:pt x="24489" y="5370"/>
                    <a:pt x="37454" y="0"/>
                    <a:pt x="50972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28575"/>
              <a:ext cx="1299561" cy="16805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1603023" y="1095375"/>
            <a:ext cx="7126329" cy="6330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35"/>
              </a:lnSpc>
              <a:spcBef>
                <a:spcPct val="0"/>
              </a:spcBef>
            </a:pPr>
            <a:r>
              <a:rPr lang="en-US" sz="4649" spc="1162">
                <a:solidFill>
                  <a:srgbClr val="9CBB99"/>
                </a:solidFill>
                <a:latin typeface="Gagalin"/>
              </a:rPr>
              <a:t>Konijn</a:t>
            </a:r>
          </a:p>
        </p:txBody>
      </p:sp>
      <p:sp>
        <p:nvSpPr>
          <p:cNvPr id="22" name="Freeform 22"/>
          <p:cNvSpPr/>
          <p:nvPr/>
        </p:nvSpPr>
        <p:spPr>
          <a:xfrm>
            <a:off x="1901463" y="1880354"/>
            <a:ext cx="6572250" cy="4572000"/>
          </a:xfrm>
          <a:custGeom>
            <a:avLst/>
            <a:gdLst/>
            <a:ahLst/>
            <a:cxnLst/>
            <a:rect l="l" t="t" r="r" b="b"/>
            <a:pathLst>
              <a:path w="6572250" h="4572000">
                <a:moveTo>
                  <a:pt x="0" y="0"/>
                </a:moveTo>
                <a:lnTo>
                  <a:pt x="6572250" y="0"/>
                </a:lnTo>
                <a:lnTo>
                  <a:pt x="6572250" y="4572000"/>
                </a:lnTo>
                <a:lnTo>
                  <a:pt x="0" y="4572000"/>
                </a:lnTo>
                <a:lnTo>
                  <a:pt x="0" y="0"/>
                </a:lnTo>
                <a:close/>
              </a:path>
            </a:pathLst>
          </a:custGeom>
          <a:blipFill>
            <a:blip r:embed="rId32"/>
            <a:stretch>
              <a:fillRect t="-26390" b="-10325"/>
            </a:stretch>
          </a:blipFill>
        </p:spPr>
        <p:txBody>
          <a:bodyPr/>
          <a:lstStyle/>
          <a:p>
            <a:endParaRPr lang="nl-NL"/>
          </a:p>
        </p:txBody>
      </p:sp>
      <p:grpSp>
        <p:nvGrpSpPr>
          <p:cNvPr id="23" name="Group 23"/>
          <p:cNvGrpSpPr/>
          <p:nvPr/>
        </p:nvGrpSpPr>
        <p:grpSpPr>
          <a:xfrm rot="-5400000">
            <a:off x="10277846" y="266700"/>
            <a:ext cx="5619750" cy="7143750"/>
            <a:chOff x="0" y="0"/>
            <a:chExt cx="1299561" cy="1651985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299561" cy="1651985"/>
            </a:xfrm>
            <a:custGeom>
              <a:avLst/>
              <a:gdLst/>
              <a:ahLst/>
              <a:cxnLst/>
              <a:rect l="l" t="t" r="r" b="b"/>
              <a:pathLst>
                <a:path w="1299561" h="1651985">
                  <a:moveTo>
                    <a:pt x="50972" y="0"/>
                  </a:moveTo>
                  <a:lnTo>
                    <a:pt x="1248589" y="0"/>
                  </a:lnTo>
                  <a:cubicBezTo>
                    <a:pt x="1262108" y="0"/>
                    <a:pt x="1275073" y="5370"/>
                    <a:pt x="1284632" y="14929"/>
                  </a:cubicBezTo>
                  <a:cubicBezTo>
                    <a:pt x="1294191" y="24489"/>
                    <a:pt x="1299561" y="37454"/>
                    <a:pt x="1299561" y="50972"/>
                  </a:cubicBezTo>
                  <a:lnTo>
                    <a:pt x="1299561" y="1601013"/>
                  </a:lnTo>
                  <a:cubicBezTo>
                    <a:pt x="1299561" y="1614531"/>
                    <a:pt x="1294191" y="1627496"/>
                    <a:pt x="1284632" y="1637056"/>
                  </a:cubicBezTo>
                  <a:cubicBezTo>
                    <a:pt x="1275073" y="1646615"/>
                    <a:pt x="1262108" y="1651985"/>
                    <a:pt x="1248589" y="1651985"/>
                  </a:cubicBezTo>
                  <a:lnTo>
                    <a:pt x="50972" y="1651985"/>
                  </a:lnTo>
                  <a:cubicBezTo>
                    <a:pt x="37454" y="1651985"/>
                    <a:pt x="24489" y="1646615"/>
                    <a:pt x="14929" y="1637056"/>
                  </a:cubicBezTo>
                  <a:cubicBezTo>
                    <a:pt x="5370" y="1627496"/>
                    <a:pt x="0" y="1614531"/>
                    <a:pt x="0" y="1601013"/>
                  </a:cubicBezTo>
                  <a:lnTo>
                    <a:pt x="0" y="50972"/>
                  </a:lnTo>
                  <a:cubicBezTo>
                    <a:pt x="0" y="37454"/>
                    <a:pt x="5370" y="24489"/>
                    <a:pt x="14929" y="14929"/>
                  </a:cubicBezTo>
                  <a:cubicBezTo>
                    <a:pt x="24489" y="5370"/>
                    <a:pt x="37454" y="0"/>
                    <a:pt x="50972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28575"/>
              <a:ext cx="1299561" cy="16805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6" name="Freeform 26"/>
          <p:cNvSpPr/>
          <p:nvPr/>
        </p:nvSpPr>
        <p:spPr>
          <a:xfrm>
            <a:off x="9814287" y="1880354"/>
            <a:ext cx="6572250" cy="4572000"/>
          </a:xfrm>
          <a:custGeom>
            <a:avLst/>
            <a:gdLst/>
            <a:ahLst/>
            <a:cxnLst/>
            <a:rect l="l" t="t" r="r" b="b"/>
            <a:pathLst>
              <a:path w="6572250" h="4572000">
                <a:moveTo>
                  <a:pt x="0" y="0"/>
                </a:moveTo>
                <a:lnTo>
                  <a:pt x="6572250" y="0"/>
                </a:lnTo>
                <a:lnTo>
                  <a:pt x="6572250" y="4572000"/>
                </a:lnTo>
                <a:lnTo>
                  <a:pt x="0" y="4572000"/>
                </a:lnTo>
                <a:lnTo>
                  <a:pt x="0" y="0"/>
                </a:lnTo>
                <a:close/>
              </a:path>
            </a:pathLst>
          </a:custGeom>
          <a:blipFill>
            <a:blip r:embed="rId33"/>
            <a:stretch>
              <a:fillRect l="-5908" t="-8611" r="-4410" b="-12705"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27" name="Freeform 27"/>
          <p:cNvSpPr/>
          <p:nvPr/>
        </p:nvSpPr>
        <p:spPr>
          <a:xfrm>
            <a:off x="42344" y="9258300"/>
            <a:ext cx="1474167" cy="1474167"/>
          </a:xfrm>
          <a:custGeom>
            <a:avLst/>
            <a:gdLst/>
            <a:ahLst/>
            <a:cxnLst/>
            <a:rect l="l" t="t" r="r" b="b"/>
            <a:pathLst>
              <a:path w="1474167" h="1474167">
                <a:moveTo>
                  <a:pt x="0" y="0"/>
                </a:moveTo>
                <a:lnTo>
                  <a:pt x="1474166" y="0"/>
                </a:lnTo>
                <a:lnTo>
                  <a:pt x="1474166" y="1474167"/>
                </a:lnTo>
                <a:lnTo>
                  <a:pt x="0" y="1474167"/>
                </a:lnTo>
                <a:lnTo>
                  <a:pt x="0" y="0"/>
                </a:lnTo>
                <a:close/>
              </a:path>
            </a:pathLst>
          </a:custGeom>
          <a:blipFill>
            <a:blip r:embed="rId34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28" name="TextBox 28"/>
          <p:cNvSpPr txBox="1"/>
          <p:nvPr/>
        </p:nvSpPr>
        <p:spPr>
          <a:xfrm>
            <a:off x="9515846" y="1095375"/>
            <a:ext cx="7143750" cy="6330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35"/>
              </a:lnSpc>
              <a:spcBef>
                <a:spcPct val="0"/>
              </a:spcBef>
            </a:pPr>
            <a:r>
              <a:rPr lang="en-US" sz="4649" spc="1162">
                <a:solidFill>
                  <a:srgbClr val="9CBB99"/>
                </a:solidFill>
                <a:latin typeface="Gagalin"/>
              </a:rPr>
              <a:t>Haas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2156281" y="6734175"/>
            <a:ext cx="1862882" cy="6794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spc="599">
                <a:solidFill>
                  <a:srgbClr val="3A6C34"/>
                </a:solidFill>
                <a:latin typeface="Gordita"/>
              </a:rPr>
              <a:t>Groot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1329615" y="7499352"/>
            <a:ext cx="3516213" cy="6794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spc="599">
                <a:solidFill>
                  <a:srgbClr val="3A6C34"/>
                </a:solidFill>
                <a:latin typeface="Gordita"/>
              </a:rPr>
              <a:t>Grote oren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3270043" y="7499352"/>
            <a:ext cx="3673227" cy="6794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spc="599" dirty="0">
                <a:solidFill>
                  <a:srgbClr val="3A6C34"/>
                </a:solidFill>
                <a:latin typeface="Gordita"/>
              </a:rPr>
              <a:t>Kleine </a:t>
            </a:r>
            <a:r>
              <a:rPr lang="en-US" sz="3999" spc="599" dirty="0" err="1">
                <a:solidFill>
                  <a:srgbClr val="3A6C34"/>
                </a:solidFill>
                <a:latin typeface="Gordita"/>
              </a:rPr>
              <a:t>oren</a:t>
            </a:r>
            <a:endParaRPr lang="en-US" sz="3999" spc="599" dirty="0">
              <a:solidFill>
                <a:srgbClr val="3A6C34"/>
              </a:solidFill>
              <a:latin typeface="Gordita"/>
            </a:endParaRPr>
          </a:p>
        </p:txBody>
      </p:sp>
      <p:sp>
        <p:nvSpPr>
          <p:cNvPr id="32" name="TextBox 32"/>
          <p:cNvSpPr txBox="1"/>
          <p:nvPr/>
        </p:nvSpPr>
        <p:spPr>
          <a:xfrm>
            <a:off x="4250293" y="6734175"/>
            <a:ext cx="1831787" cy="6794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spc="599" dirty="0">
                <a:solidFill>
                  <a:srgbClr val="3A6C34"/>
                </a:solidFill>
                <a:latin typeface="Gordita"/>
              </a:rPr>
              <a:t>Klein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3969356" y="8267755"/>
            <a:ext cx="2317403" cy="6794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spc="599" dirty="0" err="1">
                <a:solidFill>
                  <a:srgbClr val="3A6C34"/>
                </a:solidFill>
                <a:latin typeface="Gordita"/>
              </a:rPr>
              <a:t>Ronder</a:t>
            </a:r>
            <a:endParaRPr lang="en-US" sz="3999" spc="599" dirty="0">
              <a:solidFill>
                <a:srgbClr val="3A6C34"/>
              </a:solidFill>
              <a:latin typeface="Gordita"/>
            </a:endParaRPr>
          </a:p>
        </p:txBody>
      </p:sp>
      <p:sp>
        <p:nvSpPr>
          <p:cNvPr id="34" name="TextBox 34"/>
          <p:cNvSpPr txBox="1"/>
          <p:nvPr/>
        </p:nvSpPr>
        <p:spPr>
          <a:xfrm>
            <a:off x="3185211" y="9036157"/>
            <a:ext cx="3842891" cy="6794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spc="599" dirty="0">
                <a:solidFill>
                  <a:srgbClr val="3A6C34"/>
                </a:solidFill>
                <a:latin typeface="Gordita"/>
              </a:rPr>
              <a:t>Korte </a:t>
            </a:r>
            <a:r>
              <a:rPr lang="en-US" sz="3999" spc="599" dirty="0" err="1">
                <a:solidFill>
                  <a:srgbClr val="3A6C34"/>
                </a:solidFill>
                <a:latin typeface="Gordita"/>
              </a:rPr>
              <a:t>poten</a:t>
            </a:r>
            <a:endParaRPr lang="en-US" sz="3999" spc="599" dirty="0">
              <a:solidFill>
                <a:srgbClr val="3A6C34"/>
              </a:solidFill>
              <a:latin typeface="Gordita"/>
            </a:endParaRPr>
          </a:p>
        </p:txBody>
      </p:sp>
      <p:sp>
        <p:nvSpPr>
          <p:cNvPr id="35" name="TextBox 35"/>
          <p:cNvSpPr txBox="1"/>
          <p:nvPr/>
        </p:nvSpPr>
        <p:spPr>
          <a:xfrm>
            <a:off x="12130572" y="8267755"/>
            <a:ext cx="1939679" cy="6794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spc="599" dirty="0">
                <a:solidFill>
                  <a:srgbClr val="3A6C34"/>
                </a:solidFill>
                <a:latin typeface="Gordita"/>
              </a:rPr>
              <a:t>Slank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1025748" y="9036157"/>
            <a:ext cx="4030266" cy="6794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spc="599">
                <a:solidFill>
                  <a:srgbClr val="3A6C34"/>
                </a:solidFill>
                <a:latin typeface="Gordita"/>
              </a:rPr>
              <a:t>Lange poten</a:t>
            </a:r>
          </a:p>
        </p:txBody>
      </p:sp>
      <p:grpSp>
        <p:nvGrpSpPr>
          <p:cNvPr id="37" name="Group 37"/>
          <p:cNvGrpSpPr/>
          <p:nvPr/>
        </p:nvGrpSpPr>
        <p:grpSpPr>
          <a:xfrm>
            <a:off x="4331528" y="1880354"/>
            <a:ext cx="1712121" cy="1528442"/>
            <a:chOff x="0" y="0"/>
            <a:chExt cx="768723" cy="686253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768723" cy="686253"/>
            </a:xfrm>
            <a:custGeom>
              <a:avLst/>
              <a:gdLst/>
              <a:ahLst/>
              <a:cxnLst/>
              <a:rect l="l" t="t" r="r" b="b"/>
              <a:pathLst>
                <a:path w="768723" h="686253">
                  <a:moveTo>
                    <a:pt x="384361" y="0"/>
                  </a:moveTo>
                  <a:cubicBezTo>
                    <a:pt x="172084" y="0"/>
                    <a:pt x="0" y="153623"/>
                    <a:pt x="0" y="343127"/>
                  </a:cubicBezTo>
                  <a:cubicBezTo>
                    <a:pt x="0" y="532630"/>
                    <a:pt x="172084" y="686253"/>
                    <a:pt x="384361" y="686253"/>
                  </a:cubicBezTo>
                  <a:cubicBezTo>
                    <a:pt x="596638" y="686253"/>
                    <a:pt x="768723" y="532630"/>
                    <a:pt x="768723" y="343127"/>
                  </a:cubicBezTo>
                  <a:cubicBezTo>
                    <a:pt x="768723" y="153623"/>
                    <a:pt x="596638" y="0"/>
                    <a:pt x="384361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sq">
              <a:solidFill>
                <a:srgbClr val="EAF4EA"/>
              </a:solidFill>
              <a:prstDash val="solid"/>
              <a:miter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72068" y="35761"/>
              <a:ext cx="624587" cy="5861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40" name="Group 40"/>
          <p:cNvGrpSpPr/>
          <p:nvPr/>
        </p:nvGrpSpPr>
        <p:grpSpPr>
          <a:xfrm>
            <a:off x="11445605" y="1728387"/>
            <a:ext cx="2053989" cy="1680410"/>
            <a:chOff x="0" y="0"/>
            <a:chExt cx="922217" cy="754485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922217" cy="754485"/>
            </a:xfrm>
            <a:custGeom>
              <a:avLst/>
              <a:gdLst/>
              <a:ahLst/>
              <a:cxnLst/>
              <a:rect l="l" t="t" r="r" b="b"/>
              <a:pathLst>
                <a:path w="922217" h="754485">
                  <a:moveTo>
                    <a:pt x="461109" y="0"/>
                  </a:moveTo>
                  <a:cubicBezTo>
                    <a:pt x="206445" y="0"/>
                    <a:pt x="0" y="168897"/>
                    <a:pt x="0" y="377242"/>
                  </a:cubicBezTo>
                  <a:cubicBezTo>
                    <a:pt x="0" y="585588"/>
                    <a:pt x="206445" y="754485"/>
                    <a:pt x="461109" y="754485"/>
                  </a:cubicBezTo>
                  <a:cubicBezTo>
                    <a:pt x="715772" y="754485"/>
                    <a:pt x="922217" y="585588"/>
                    <a:pt x="922217" y="377242"/>
                  </a:cubicBezTo>
                  <a:cubicBezTo>
                    <a:pt x="922217" y="168897"/>
                    <a:pt x="715772" y="0"/>
                    <a:pt x="461109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sq">
              <a:solidFill>
                <a:srgbClr val="EAF4EA"/>
              </a:solidFill>
              <a:prstDash val="solid"/>
              <a:miter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2" name="TextBox 42"/>
            <p:cNvSpPr txBox="1"/>
            <p:nvPr/>
          </p:nvSpPr>
          <p:spPr>
            <a:xfrm>
              <a:off x="86458" y="42158"/>
              <a:ext cx="749302" cy="6415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43" name="Group 43"/>
          <p:cNvGrpSpPr/>
          <p:nvPr/>
        </p:nvGrpSpPr>
        <p:grpSpPr>
          <a:xfrm>
            <a:off x="4559967" y="4348483"/>
            <a:ext cx="1712121" cy="1528442"/>
            <a:chOff x="0" y="0"/>
            <a:chExt cx="768723" cy="686253"/>
          </a:xfrm>
        </p:grpSpPr>
        <p:sp>
          <p:nvSpPr>
            <p:cNvPr id="44" name="Freeform 44"/>
            <p:cNvSpPr/>
            <p:nvPr/>
          </p:nvSpPr>
          <p:spPr>
            <a:xfrm>
              <a:off x="0" y="0"/>
              <a:ext cx="768723" cy="686253"/>
            </a:xfrm>
            <a:custGeom>
              <a:avLst/>
              <a:gdLst/>
              <a:ahLst/>
              <a:cxnLst/>
              <a:rect l="l" t="t" r="r" b="b"/>
              <a:pathLst>
                <a:path w="768723" h="686253">
                  <a:moveTo>
                    <a:pt x="384361" y="0"/>
                  </a:moveTo>
                  <a:cubicBezTo>
                    <a:pt x="172084" y="0"/>
                    <a:pt x="0" y="153623"/>
                    <a:pt x="0" y="343127"/>
                  </a:cubicBezTo>
                  <a:cubicBezTo>
                    <a:pt x="0" y="532630"/>
                    <a:pt x="172084" y="686253"/>
                    <a:pt x="384361" y="686253"/>
                  </a:cubicBezTo>
                  <a:cubicBezTo>
                    <a:pt x="596638" y="686253"/>
                    <a:pt x="768723" y="532630"/>
                    <a:pt x="768723" y="343127"/>
                  </a:cubicBezTo>
                  <a:cubicBezTo>
                    <a:pt x="768723" y="153623"/>
                    <a:pt x="596638" y="0"/>
                    <a:pt x="384361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sq">
              <a:solidFill>
                <a:srgbClr val="EAF4EA"/>
              </a:solidFill>
              <a:prstDash val="solid"/>
              <a:miter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5" name="TextBox 45"/>
            <p:cNvSpPr txBox="1"/>
            <p:nvPr/>
          </p:nvSpPr>
          <p:spPr>
            <a:xfrm>
              <a:off x="72068" y="35761"/>
              <a:ext cx="624587" cy="5861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46" name="Group 46"/>
          <p:cNvGrpSpPr/>
          <p:nvPr/>
        </p:nvGrpSpPr>
        <p:grpSpPr>
          <a:xfrm>
            <a:off x="11844978" y="4725326"/>
            <a:ext cx="3604518" cy="1923124"/>
            <a:chOff x="0" y="0"/>
            <a:chExt cx="1618387" cy="863461"/>
          </a:xfrm>
        </p:grpSpPr>
        <p:sp>
          <p:nvSpPr>
            <p:cNvPr id="47" name="Freeform 47"/>
            <p:cNvSpPr/>
            <p:nvPr/>
          </p:nvSpPr>
          <p:spPr>
            <a:xfrm>
              <a:off x="0" y="0"/>
              <a:ext cx="1618387" cy="863460"/>
            </a:xfrm>
            <a:custGeom>
              <a:avLst/>
              <a:gdLst/>
              <a:ahLst/>
              <a:cxnLst/>
              <a:rect l="l" t="t" r="r" b="b"/>
              <a:pathLst>
                <a:path w="1618387" h="863460">
                  <a:moveTo>
                    <a:pt x="809194" y="0"/>
                  </a:moveTo>
                  <a:cubicBezTo>
                    <a:pt x="362288" y="0"/>
                    <a:pt x="0" y="193292"/>
                    <a:pt x="0" y="431730"/>
                  </a:cubicBezTo>
                  <a:cubicBezTo>
                    <a:pt x="0" y="670168"/>
                    <a:pt x="362288" y="863460"/>
                    <a:pt x="809194" y="863460"/>
                  </a:cubicBezTo>
                  <a:cubicBezTo>
                    <a:pt x="1256099" y="863460"/>
                    <a:pt x="1618387" y="670168"/>
                    <a:pt x="1618387" y="431730"/>
                  </a:cubicBezTo>
                  <a:cubicBezTo>
                    <a:pt x="1618387" y="193292"/>
                    <a:pt x="1256099" y="0"/>
                    <a:pt x="809194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sq">
              <a:solidFill>
                <a:srgbClr val="EAF4EA"/>
              </a:solidFill>
              <a:prstDash val="solid"/>
              <a:miter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8" name="TextBox 48"/>
            <p:cNvSpPr txBox="1"/>
            <p:nvPr/>
          </p:nvSpPr>
          <p:spPr>
            <a:xfrm>
              <a:off x="151724" y="52374"/>
              <a:ext cx="1314940" cy="7301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2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1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4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9" grpId="1"/>
      <p:bldP spid="30" grpId="0"/>
      <p:bldP spid="30" grpId="1"/>
      <p:bldP spid="31" grpId="0"/>
      <p:bldP spid="31" grpId="1"/>
      <p:bldP spid="32" grpId="0"/>
      <p:bldP spid="32" grpId="1"/>
      <p:bldP spid="33" grpId="0"/>
      <p:bldP spid="33" grpId="1"/>
      <p:bldP spid="34" grpId="0"/>
      <p:bldP spid="35" grpId="0"/>
      <p:bldP spid="35" grpId="1"/>
      <p:bldP spid="3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208931" y="-2591490"/>
            <a:ext cx="21876565" cy="15502097"/>
            <a:chOff x="0" y="0"/>
            <a:chExt cx="29168753" cy="20669462"/>
          </a:xfrm>
        </p:grpSpPr>
        <p:sp>
          <p:nvSpPr>
            <p:cNvPr id="3" name="Freeform 3"/>
            <p:cNvSpPr/>
            <p:nvPr/>
          </p:nvSpPr>
          <p:spPr>
            <a:xfrm rot="-6386835">
              <a:off x="8812106" y="1796557"/>
              <a:ext cx="3334078" cy="4433123"/>
            </a:xfrm>
            <a:custGeom>
              <a:avLst/>
              <a:gdLst/>
              <a:ahLst/>
              <a:cxnLst/>
              <a:rect l="l" t="t" r="r" b="b"/>
              <a:pathLst>
                <a:path w="3334078" h="4433123">
                  <a:moveTo>
                    <a:pt x="0" y="0"/>
                  </a:moveTo>
                  <a:lnTo>
                    <a:pt x="3334077" y="0"/>
                  </a:lnTo>
                  <a:lnTo>
                    <a:pt x="3334077" y="4433122"/>
                  </a:lnTo>
                  <a:lnTo>
                    <a:pt x="0" y="44331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3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NL"/>
            </a:p>
          </p:txBody>
        </p:sp>
        <p:sp>
          <p:nvSpPr>
            <p:cNvPr id="4" name="Freeform 4"/>
            <p:cNvSpPr/>
            <p:nvPr/>
          </p:nvSpPr>
          <p:spPr>
            <a:xfrm rot="-5400000">
              <a:off x="13936812" y="3289960"/>
              <a:ext cx="1469787" cy="1604133"/>
            </a:xfrm>
            <a:custGeom>
              <a:avLst/>
              <a:gdLst/>
              <a:ahLst/>
              <a:cxnLst/>
              <a:rect l="l" t="t" r="r" b="b"/>
              <a:pathLst>
                <a:path w="1469787" h="1604133">
                  <a:moveTo>
                    <a:pt x="0" y="0"/>
                  </a:moveTo>
                  <a:lnTo>
                    <a:pt x="1469787" y="0"/>
                  </a:lnTo>
                  <a:lnTo>
                    <a:pt x="1469787" y="1604133"/>
                  </a:lnTo>
                  <a:lnTo>
                    <a:pt x="0" y="16041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13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NL"/>
            </a:p>
          </p:txBody>
        </p:sp>
        <p:sp>
          <p:nvSpPr>
            <p:cNvPr id="5" name="Freeform 5"/>
            <p:cNvSpPr/>
            <p:nvPr/>
          </p:nvSpPr>
          <p:spPr>
            <a:xfrm rot="-5400000">
              <a:off x="7039741" y="15287016"/>
              <a:ext cx="1473670" cy="1517292"/>
            </a:xfrm>
            <a:custGeom>
              <a:avLst/>
              <a:gdLst/>
              <a:ahLst/>
              <a:cxnLst/>
              <a:rect l="l" t="t" r="r" b="b"/>
              <a:pathLst>
                <a:path w="1473670" h="1517292">
                  <a:moveTo>
                    <a:pt x="0" y="0"/>
                  </a:moveTo>
                  <a:lnTo>
                    <a:pt x="1473671" y="0"/>
                  </a:lnTo>
                  <a:lnTo>
                    <a:pt x="1473671" y="1517293"/>
                  </a:lnTo>
                  <a:lnTo>
                    <a:pt x="0" y="15172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13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NL"/>
            </a:p>
          </p:txBody>
        </p:sp>
        <p:sp>
          <p:nvSpPr>
            <p:cNvPr id="6" name="Freeform 6"/>
            <p:cNvSpPr/>
            <p:nvPr/>
          </p:nvSpPr>
          <p:spPr>
            <a:xfrm rot="-5876580">
              <a:off x="20898498" y="14829692"/>
              <a:ext cx="2031472" cy="1940056"/>
            </a:xfrm>
            <a:custGeom>
              <a:avLst/>
              <a:gdLst/>
              <a:ahLst/>
              <a:cxnLst/>
              <a:rect l="l" t="t" r="r" b="b"/>
              <a:pathLst>
                <a:path w="2031472" h="1940056">
                  <a:moveTo>
                    <a:pt x="0" y="0"/>
                  </a:moveTo>
                  <a:lnTo>
                    <a:pt x="2031472" y="0"/>
                  </a:lnTo>
                  <a:lnTo>
                    <a:pt x="2031472" y="1940056"/>
                  </a:lnTo>
                  <a:lnTo>
                    <a:pt x="0" y="19400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13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NL"/>
            </a:p>
          </p:txBody>
        </p:sp>
        <p:sp>
          <p:nvSpPr>
            <p:cNvPr id="7" name="Freeform 7"/>
            <p:cNvSpPr/>
            <p:nvPr/>
          </p:nvSpPr>
          <p:spPr>
            <a:xfrm rot="-3275428">
              <a:off x="25104830" y="7181700"/>
              <a:ext cx="1705622" cy="1140635"/>
            </a:xfrm>
            <a:custGeom>
              <a:avLst/>
              <a:gdLst/>
              <a:ahLst/>
              <a:cxnLst/>
              <a:rect l="l" t="t" r="r" b="b"/>
              <a:pathLst>
                <a:path w="1705622" h="1140635">
                  <a:moveTo>
                    <a:pt x="0" y="0"/>
                  </a:moveTo>
                  <a:lnTo>
                    <a:pt x="1705622" y="0"/>
                  </a:lnTo>
                  <a:lnTo>
                    <a:pt x="1705622" y="1140635"/>
                  </a:lnTo>
                  <a:lnTo>
                    <a:pt x="0" y="11406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13000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NL"/>
            </a:p>
          </p:txBody>
        </p:sp>
        <p:sp>
          <p:nvSpPr>
            <p:cNvPr id="8" name="Freeform 8"/>
            <p:cNvSpPr/>
            <p:nvPr/>
          </p:nvSpPr>
          <p:spPr>
            <a:xfrm rot="-7891176">
              <a:off x="4013778" y="6648196"/>
              <a:ext cx="1794037" cy="1430744"/>
            </a:xfrm>
            <a:custGeom>
              <a:avLst/>
              <a:gdLst/>
              <a:ahLst/>
              <a:cxnLst/>
              <a:rect l="l" t="t" r="r" b="b"/>
              <a:pathLst>
                <a:path w="1794037" h="1430744">
                  <a:moveTo>
                    <a:pt x="0" y="0"/>
                  </a:moveTo>
                  <a:lnTo>
                    <a:pt x="1794037" y="0"/>
                  </a:lnTo>
                  <a:lnTo>
                    <a:pt x="1794037" y="1430744"/>
                  </a:lnTo>
                  <a:lnTo>
                    <a:pt x="0" y="14307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1300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NL"/>
            </a:p>
          </p:txBody>
        </p:sp>
        <p:sp>
          <p:nvSpPr>
            <p:cNvPr id="9" name="Freeform 9"/>
            <p:cNvSpPr/>
            <p:nvPr/>
          </p:nvSpPr>
          <p:spPr>
            <a:xfrm rot="-3671011">
              <a:off x="25013452" y="13964293"/>
              <a:ext cx="2409970" cy="4702380"/>
            </a:xfrm>
            <a:custGeom>
              <a:avLst/>
              <a:gdLst/>
              <a:ahLst/>
              <a:cxnLst/>
              <a:rect l="l" t="t" r="r" b="b"/>
              <a:pathLst>
                <a:path w="2409970" h="4702380">
                  <a:moveTo>
                    <a:pt x="0" y="0"/>
                  </a:moveTo>
                  <a:lnTo>
                    <a:pt x="2409970" y="0"/>
                  </a:lnTo>
                  <a:lnTo>
                    <a:pt x="2409970" y="4702380"/>
                  </a:lnTo>
                  <a:lnTo>
                    <a:pt x="0" y="47023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13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NL"/>
            </a:p>
          </p:txBody>
        </p:sp>
        <p:sp>
          <p:nvSpPr>
            <p:cNvPr id="10" name="Freeform 10"/>
            <p:cNvSpPr/>
            <p:nvPr/>
          </p:nvSpPr>
          <p:spPr>
            <a:xfrm rot="-7169559" flipH="1">
              <a:off x="24315297" y="1814898"/>
              <a:ext cx="3284688" cy="5520485"/>
            </a:xfrm>
            <a:custGeom>
              <a:avLst/>
              <a:gdLst/>
              <a:ahLst/>
              <a:cxnLst/>
              <a:rect l="l" t="t" r="r" b="b"/>
              <a:pathLst>
                <a:path w="3284688" h="5520485">
                  <a:moveTo>
                    <a:pt x="3284688" y="0"/>
                  </a:moveTo>
                  <a:lnTo>
                    <a:pt x="0" y="0"/>
                  </a:lnTo>
                  <a:lnTo>
                    <a:pt x="0" y="5520485"/>
                  </a:lnTo>
                  <a:lnTo>
                    <a:pt x="3284688" y="5520485"/>
                  </a:lnTo>
                  <a:lnTo>
                    <a:pt x="3284688" y="0"/>
                  </a:lnTo>
                  <a:close/>
                </a:path>
              </a:pathLst>
            </a:custGeom>
            <a:blipFill>
              <a:blip r:embed="rId16">
                <a:alphaModFix amt="13000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NL"/>
            </a:p>
          </p:txBody>
        </p:sp>
        <p:sp>
          <p:nvSpPr>
            <p:cNvPr id="11" name="Freeform 11"/>
            <p:cNvSpPr/>
            <p:nvPr/>
          </p:nvSpPr>
          <p:spPr>
            <a:xfrm rot="-6501045">
              <a:off x="15798302" y="15491428"/>
              <a:ext cx="4611096" cy="4547694"/>
            </a:xfrm>
            <a:custGeom>
              <a:avLst/>
              <a:gdLst/>
              <a:ahLst/>
              <a:cxnLst/>
              <a:rect l="l" t="t" r="r" b="b"/>
              <a:pathLst>
                <a:path w="4611096" h="4547694">
                  <a:moveTo>
                    <a:pt x="0" y="0"/>
                  </a:moveTo>
                  <a:lnTo>
                    <a:pt x="4611096" y="0"/>
                  </a:lnTo>
                  <a:lnTo>
                    <a:pt x="4611096" y="4547694"/>
                  </a:lnTo>
                  <a:lnTo>
                    <a:pt x="0" y="45476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13000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NL"/>
            </a:p>
          </p:txBody>
        </p:sp>
        <p:sp>
          <p:nvSpPr>
            <p:cNvPr id="12" name="Freeform 12"/>
            <p:cNvSpPr/>
            <p:nvPr/>
          </p:nvSpPr>
          <p:spPr>
            <a:xfrm rot="-3954750">
              <a:off x="9936381" y="15516593"/>
              <a:ext cx="3887472" cy="3853457"/>
            </a:xfrm>
            <a:custGeom>
              <a:avLst/>
              <a:gdLst/>
              <a:ahLst/>
              <a:cxnLst/>
              <a:rect l="l" t="t" r="r" b="b"/>
              <a:pathLst>
                <a:path w="3887472" h="3853457">
                  <a:moveTo>
                    <a:pt x="0" y="0"/>
                  </a:moveTo>
                  <a:lnTo>
                    <a:pt x="3887472" y="0"/>
                  </a:lnTo>
                  <a:lnTo>
                    <a:pt x="3887472" y="3853457"/>
                  </a:lnTo>
                  <a:lnTo>
                    <a:pt x="0" y="38534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13000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NL"/>
            </a:p>
          </p:txBody>
        </p:sp>
        <p:sp>
          <p:nvSpPr>
            <p:cNvPr id="13" name="Freeform 13"/>
            <p:cNvSpPr/>
            <p:nvPr/>
          </p:nvSpPr>
          <p:spPr>
            <a:xfrm rot="-4246360">
              <a:off x="-120113" y="9476428"/>
              <a:ext cx="5416527" cy="3592963"/>
            </a:xfrm>
            <a:custGeom>
              <a:avLst/>
              <a:gdLst/>
              <a:ahLst/>
              <a:cxnLst/>
              <a:rect l="l" t="t" r="r" b="b"/>
              <a:pathLst>
                <a:path w="5416527" h="3592963">
                  <a:moveTo>
                    <a:pt x="0" y="0"/>
                  </a:moveTo>
                  <a:lnTo>
                    <a:pt x="5416527" y="0"/>
                  </a:lnTo>
                  <a:lnTo>
                    <a:pt x="5416527" y="3592963"/>
                  </a:lnTo>
                  <a:lnTo>
                    <a:pt x="0" y="35929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alphaModFix amt="13000"/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NL"/>
            </a:p>
          </p:txBody>
        </p:sp>
        <p:sp>
          <p:nvSpPr>
            <p:cNvPr id="14" name="Freeform 14"/>
            <p:cNvSpPr/>
            <p:nvPr/>
          </p:nvSpPr>
          <p:spPr>
            <a:xfrm rot="-8848540">
              <a:off x="2934899" y="2009270"/>
              <a:ext cx="2099157" cy="4358110"/>
            </a:xfrm>
            <a:custGeom>
              <a:avLst/>
              <a:gdLst/>
              <a:ahLst/>
              <a:cxnLst/>
              <a:rect l="l" t="t" r="r" b="b"/>
              <a:pathLst>
                <a:path w="2099157" h="4358110">
                  <a:moveTo>
                    <a:pt x="0" y="0"/>
                  </a:moveTo>
                  <a:lnTo>
                    <a:pt x="2099156" y="0"/>
                  </a:lnTo>
                  <a:lnTo>
                    <a:pt x="2099156" y="4358111"/>
                  </a:lnTo>
                  <a:lnTo>
                    <a:pt x="0" y="43581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alphaModFix amt="13000"/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NL"/>
            </a:p>
          </p:txBody>
        </p:sp>
        <p:sp>
          <p:nvSpPr>
            <p:cNvPr id="15" name="Freeform 15"/>
            <p:cNvSpPr/>
            <p:nvPr/>
          </p:nvSpPr>
          <p:spPr>
            <a:xfrm rot="7249880">
              <a:off x="3691030" y="14115346"/>
              <a:ext cx="1868941" cy="5167579"/>
            </a:xfrm>
            <a:custGeom>
              <a:avLst/>
              <a:gdLst/>
              <a:ahLst/>
              <a:cxnLst/>
              <a:rect l="l" t="t" r="r" b="b"/>
              <a:pathLst>
                <a:path w="1868941" h="5167579">
                  <a:moveTo>
                    <a:pt x="0" y="0"/>
                  </a:moveTo>
                  <a:lnTo>
                    <a:pt x="1868941" y="0"/>
                  </a:lnTo>
                  <a:lnTo>
                    <a:pt x="1868941" y="5167579"/>
                  </a:lnTo>
                  <a:lnTo>
                    <a:pt x="0" y="51675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alphaModFix amt="13000"/>
                <a:extLs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NL"/>
            </a:p>
          </p:txBody>
        </p:sp>
        <p:sp>
          <p:nvSpPr>
            <p:cNvPr id="16" name="Freeform 16"/>
            <p:cNvSpPr/>
            <p:nvPr/>
          </p:nvSpPr>
          <p:spPr>
            <a:xfrm rot="-5400000">
              <a:off x="24702016" y="9971842"/>
              <a:ext cx="4429168" cy="2602136"/>
            </a:xfrm>
            <a:custGeom>
              <a:avLst/>
              <a:gdLst/>
              <a:ahLst/>
              <a:cxnLst/>
              <a:rect l="l" t="t" r="r" b="b"/>
              <a:pathLst>
                <a:path w="4429168" h="2602136">
                  <a:moveTo>
                    <a:pt x="0" y="0"/>
                  </a:moveTo>
                  <a:lnTo>
                    <a:pt x="4429168" y="0"/>
                  </a:lnTo>
                  <a:lnTo>
                    <a:pt x="4429168" y="2602136"/>
                  </a:lnTo>
                  <a:lnTo>
                    <a:pt x="0" y="26021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8">
                <a:alphaModFix amt="13000"/>
                <a:extLst>
                  <a:ext uri="{96DAC541-7B7A-43D3-8B79-37D633B846F1}">
                    <asvg:svgBlip xmlns:asvg="http://schemas.microsoft.com/office/drawing/2016/SVG/main" r:embed="rId2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NL"/>
            </a:p>
          </p:txBody>
        </p:sp>
        <p:sp>
          <p:nvSpPr>
            <p:cNvPr id="17" name="Freeform 17"/>
            <p:cNvSpPr/>
            <p:nvPr/>
          </p:nvSpPr>
          <p:spPr>
            <a:xfrm rot="-8989982">
              <a:off x="18952746" y="325900"/>
              <a:ext cx="2571763" cy="4729679"/>
            </a:xfrm>
            <a:custGeom>
              <a:avLst/>
              <a:gdLst/>
              <a:ahLst/>
              <a:cxnLst/>
              <a:rect l="l" t="t" r="r" b="b"/>
              <a:pathLst>
                <a:path w="2571763" h="4729679">
                  <a:moveTo>
                    <a:pt x="0" y="0"/>
                  </a:moveTo>
                  <a:lnTo>
                    <a:pt x="2571762" y="0"/>
                  </a:lnTo>
                  <a:lnTo>
                    <a:pt x="2571762" y="4729679"/>
                  </a:lnTo>
                  <a:lnTo>
                    <a:pt x="0" y="47296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0">
                <a:alphaModFix amt="13000"/>
                <a:extLst>
                  <a:ext uri="{96DAC541-7B7A-43D3-8B79-37D633B846F1}">
                    <asvg:svgBlip xmlns:asvg="http://schemas.microsoft.com/office/drawing/2016/SVG/main" r:embed="rId3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NL"/>
            </a:p>
          </p:txBody>
        </p:sp>
      </p:grpSp>
      <p:grpSp>
        <p:nvGrpSpPr>
          <p:cNvPr id="18" name="Group 18"/>
          <p:cNvGrpSpPr/>
          <p:nvPr/>
        </p:nvGrpSpPr>
        <p:grpSpPr>
          <a:xfrm rot="-5400000">
            <a:off x="2365023" y="266700"/>
            <a:ext cx="5619750" cy="7143750"/>
            <a:chOff x="0" y="0"/>
            <a:chExt cx="1299561" cy="1651985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299561" cy="1651985"/>
            </a:xfrm>
            <a:custGeom>
              <a:avLst/>
              <a:gdLst/>
              <a:ahLst/>
              <a:cxnLst/>
              <a:rect l="l" t="t" r="r" b="b"/>
              <a:pathLst>
                <a:path w="1299561" h="1651985">
                  <a:moveTo>
                    <a:pt x="50972" y="0"/>
                  </a:moveTo>
                  <a:lnTo>
                    <a:pt x="1248589" y="0"/>
                  </a:lnTo>
                  <a:cubicBezTo>
                    <a:pt x="1262108" y="0"/>
                    <a:pt x="1275073" y="5370"/>
                    <a:pt x="1284632" y="14929"/>
                  </a:cubicBezTo>
                  <a:cubicBezTo>
                    <a:pt x="1294191" y="24489"/>
                    <a:pt x="1299561" y="37454"/>
                    <a:pt x="1299561" y="50972"/>
                  </a:cubicBezTo>
                  <a:lnTo>
                    <a:pt x="1299561" y="1601013"/>
                  </a:lnTo>
                  <a:cubicBezTo>
                    <a:pt x="1299561" y="1614531"/>
                    <a:pt x="1294191" y="1627496"/>
                    <a:pt x="1284632" y="1637056"/>
                  </a:cubicBezTo>
                  <a:cubicBezTo>
                    <a:pt x="1275073" y="1646615"/>
                    <a:pt x="1262108" y="1651985"/>
                    <a:pt x="1248589" y="1651985"/>
                  </a:cubicBezTo>
                  <a:lnTo>
                    <a:pt x="50972" y="1651985"/>
                  </a:lnTo>
                  <a:cubicBezTo>
                    <a:pt x="37454" y="1651985"/>
                    <a:pt x="24489" y="1646615"/>
                    <a:pt x="14929" y="1637056"/>
                  </a:cubicBezTo>
                  <a:cubicBezTo>
                    <a:pt x="5370" y="1627496"/>
                    <a:pt x="0" y="1614531"/>
                    <a:pt x="0" y="1601013"/>
                  </a:cubicBezTo>
                  <a:lnTo>
                    <a:pt x="0" y="50972"/>
                  </a:lnTo>
                  <a:cubicBezTo>
                    <a:pt x="0" y="37454"/>
                    <a:pt x="5370" y="24489"/>
                    <a:pt x="14929" y="14929"/>
                  </a:cubicBezTo>
                  <a:cubicBezTo>
                    <a:pt x="24489" y="5370"/>
                    <a:pt x="37454" y="0"/>
                    <a:pt x="50972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28575"/>
              <a:ext cx="1299561" cy="16805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1603023" y="1095375"/>
            <a:ext cx="7126329" cy="6330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35"/>
              </a:lnSpc>
              <a:spcBef>
                <a:spcPct val="0"/>
              </a:spcBef>
            </a:pPr>
            <a:r>
              <a:rPr lang="en-US" sz="4649" spc="1162">
                <a:solidFill>
                  <a:srgbClr val="9CBB99"/>
                </a:solidFill>
                <a:latin typeface="Gagalin"/>
              </a:rPr>
              <a:t>Konijn</a:t>
            </a:r>
          </a:p>
        </p:txBody>
      </p:sp>
      <p:sp>
        <p:nvSpPr>
          <p:cNvPr id="22" name="Freeform 22"/>
          <p:cNvSpPr/>
          <p:nvPr/>
        </p:nvSpPr>
        <p:spPr>
          <a:xfrm>
            <a:off x="1901463" y="1880354"/>
            <a:ext cx="6572250" cy="4572000"/>
          </a:xfrm>
          <a:custGeom>
            <a:avLst/>
            <a:gdLst/>
            <a:ahLst/>
            <a:cxnLst/>
            <a:rect l="l" t="t" r="r" b="b"/>
            <a:pathLst>
              <a:path w="6572250" h="4572000">
                <a:moveTo>
                  <a:pt x="0" y="0"/>
                </a:moveTo>
                <a:lnTo>
                  <a:pt x="6572250" y="0"/>
                </a:lnTo>
                <a:lnTo>
                  <a:pt x="6572250" y="4572000"/>
                </a:lnTo>
                <a:lnTo>
                  <a:pt x="0" y="4572000"/>
                </a:lnTo>
                <a:lnTo>
                  <a:pt x="0" y="0"/>
                </a:lnTo>
                <a:close/>
              </a:path>
            </a:pathLst>
          </a:custGeom>
          <a:blipFill>
            <a:blip r:embed="rId32"/>
            <a:stretch>
              <a:fillRect t="-26390" b="-10325"/>
            </a:stretch>
          </a:blipFill>
        </p:spPr>
        <p:txBody>
          <a:bodyPr/>
          <a:lstStyle/>
          <a:p>
            <a:endParaRPr lang="nl-NL"/>
          </a:p>
        </p:txBody>
      </p:sp>
      <p:grpSp>
        <p:nvGrpSpPr>
          <p:cNvPr id="23" name="Group 23"/>
          <p:cNvGrpSpPr/>
          <p:nvPr/>
        </p:nvGrpSpPr>
        <p:grpSpPr>
          <a:xfrm rot="-5400000">
            <a:off x="10277846" y="266700"/>
            <a:ext cx="5619750" cy="7143750"/>
            <a:chOff x="0" y="0"/>
            <a:chExt cx="1299561" cy="1651985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299561" cy="1651985"/>
            </a:xfrm>
            <a:custGeom>
              <a:avLst/>
              <a:gdLst/>
              <a:ahLst/>
              <a:cxnLst/>
              <a:rect l="l" t="t" r="r" b="b"/>
              <a:pathLst>
                <a:path w="1299561" h="1651985">
                  <a:moveTo>
                    <a:pt x="50972" y="0"/>
                  </a:moveTo>
                  <a:lnTo>
                    <a:pt x="1248589" y="0"/>
                  </a:lnTo>
                  <a:cubicBezTo>
                    <a:pt x="1262108" y="0"/>
                    <a:pt x="1275073" y="5370"/>
                    <a:pt x="1284632" y="14929"/>
                  </a:cubicBezTo>
                  <a:cubicBezTo>
                    <a:pt x="1294191" y="24489"/>
                    <a:pt x="1299561" y="37454"/>
                    <a:pt x="1299561" y="50972"/>
                  </a:cubicBezTo>
                  <a:lnTo>
                    <a:pt x="1299561" y="1601013"/>
                  </a:lnTo>
                  <a:cubicBezTo>
                    <a:pt x="1299561" y="1614531"/>
                    <a:pt x="1294191" y="1627496"/>
                    <a:pt x="1284632" y="1637056"/>
                  </a:cubicBezTo>
                  <a:cubicBezTo>
                    <a:pt x="1275073" y="1646615"/>
                    <a:pt x="1262108" y="1651985"/>
                    <a:pt x="1248589" y="1651985"/>
                  </a:cubicBezTo>
                  <a:lnTo>
                    <a:pt x="50972" y="1651985"/>
                  </a:lnTo>
                  <a:cubicBezTo>
                    <a:pt x="37454" y="1651985"/>
                    <a:pt x="24489" y="1646615"/>
                    <a:pt x="14929" y="1637056"/>
                  </a:cubicBezTo>
                  <a:cubicBezTo>
                    <a:pt x="5370" y="1627496"/>
                    <a:pt x="0" y="1614531"/>
                    <a:pt x="0" y="1601013"/>
                  </a:cubicBezTo>
                  <a:lnTo>
                    <a:pt x="0" y="50972"/>
                  </a:lnTo>
                  <a:cubicBezTo>
                    <a:pt x="0" y="37454"/>
                    <a:pt x="5370" y="24489"/>
                    <a:pt x="14929" y="14929"/>
                  </a:cubicBezTo>
                  <a:cubicBezTo>
                    <a:pt x="24489" y="5370"/>
                    <a:pt x="37454" y="0"/>
                    <a:pt x="50972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28575"/>
              <a:ext cx="1299561" cy="16805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6" name="Freeform 26"/>
          <p:cNvSpPr/>
          <p:nvPr/>
        </p:nvSpPr>
        <p:spPr>
          <a:xfrm>
            <a:off x="9814287" y="1880354"/>
            <a:ext cx="6572250" cy="4572000"/>
          </a:xfrm>
          <a:custGeom>
            <a:avLst/>
            <a:gdLst/>
            <a:ahLst/>
            <a:cxnLst/>
            <a:rect l="l" t="t" r="r" b="b"/>
            <a:pathLst>
              <a:path w="6572250" h="4572000">
                <a:moveTo>
                  <a:pt x="0" y="0"/>
                </a:moveTo>
                <a:lnTo>
                  <a:pt x="6572250" y="0"/>
                </a:lnTo>
                <a:lnTo>
                  <a:pt x="6572250" y="4572000"/>
                </a:lnTo>
                <a:lnTo>
                  <a:pt x="0" y="4572000"/>
                </a:lnTo>
                <a:lnTo>
                  <a:pt x="0" y="0"/>
                </a:lnTo>
                <a:close/>
              </a:path>
            </a:pathLst>
          </a:custGeom>
          <a:blipFill>
            <a:blip r:embed="rId33"/>
            <a:stretch>
              <a:fillRect l="-5908" t="-8611" r="-4410" b="-12705"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27" name="Freeform 27"/>
          <p:cNvSpPr/>
          <p:nvPr/>
        </p:nvSpPr>
        <p:spPr>
          <a:xfrm>
            <a:off x="42344" y="9258300"/>
            <a:ext cx="1474167" cy="1474167"/>
          </a:xfrm>
          <a:custGeom>
            <a:avLst/>
            <a:gdLst/>
            <a:ahLst/>
            <a:cxnLst/>
            <a:rect l="l" t="t" r="r" b="b"/>
            <a:pathLst>
              <a:path w="1474167" h="1474167">
                <a:moveTo>
                  <a:pt x="0" y="0"/>
                </a:moveTo>
                <a:lnTo>
                  <a:pt x="1474166" y="0"/>
                </a:lnTo>
                <a:lnTo>
                  <a:pt x="1474166" y="1474167"/>
                </a:lnTo>
                <a:lnTo>
                  <a:pt x="0" y="1474167"/>
                </a:lnTo>
                <a:lnTo>
                  <a:pt x="0" y="0"/>
                </a:lnTo>
                <a:close/>
              </a:path>
            </a:pathLst>
          </a:custGeom>
          <a:blipFill>
            <a:blip r:embed="rId34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28" name="TextBox 28"/>
          <p:cNvSpPr txBox="1"/>
          <p:nvPr/>
        </p:nvSpPr>
        <p:spPr>
          <a:xfrm>
            <a:off x="9515846" y="1095375"/>
            <a:ext cx="7143750" cy="6330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35"/>
              </a:lnSpc>
              <a:spcBef>
                <a:spcPct val="0"/>
              </a:spcBef>
            </a:pPr>
            <a:r>
              <a:rPr lang="en-US" sz="4649" spc="1162">
                <a:solidFill>
                  <a:srgbClr val="9CBB99"/>
                </a:solidFill>
                <a:latin typeface="Gagalin"/>
              </a:rPr>
              <a:t>Haas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9157760" y="7662889"/>
            <a:ext cx="7885304" cy="13843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spc="599">
                <a:solidFill>
                  <a:srgbClr val="3A6C34"/>
                </a:solidFill>
                <a:latin typeface="Gordita"/>
              </a:rPr>
              <a:t>Met vacht en open ogen geboren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2482203" y="7662889"/>
            <a:ext cx="5367969" cy="13843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spc="599" dirty="0" err="1">
                <a:solidFill>
                  <a:srgbClr val="3A6C34"/>
                </a:solidFill>
                <a:latin typeface="Gordita"/>
              </a:rPr>
              <a:t>Naakt</a:t>
            </a:r>
            <a:r>
              <a:rPr lang="en-US" sz="3999" spc="599" dirty="0">
                <a:solidFill>
                  <a:srgbClr val="3A6C34"/>
                </a:solidFill>
                <a:latin typeface="Gordita"/>
              </a:rPr>
              <a:t> </a:t>
            </a:r>
            <a:r>
              <a:rPr lang="en-US" sz="3999" spc="599" dirty="0" err="1">
                <a:solidFill>
                  <a:srgbClr val="3A6C34"/>
                </a:solidFill>
                <a:latin typeface="Gordita"/>
              </a:rPr>
              <a:t>en</a:t>
            </a:r>
            <a:r>
              <a:rPr lang="en-US" sz="3999" spc="599" dirty="0">
                <a:solidFill>
                  <a:srgbClr val="3A6C34"/>
                </a:solidFill>
                <a:latin typeface="Gordita"/>
              </a:rPr>
              <a:t> blind </a:t>
            </a:r>
            <a:r>
              <a:rPr lang="en-US" sz="3999" spc="599" dirty="0" err="1">
                <a:solidFill>
                  <a:srgbClr val="3A6C34"/>
                </a:solidFill>
                <a:latin typeface="Gordita"/>
              </a:rPr>
              <a:t>geboren</a:t>
            </a:r>
            <a:endParaRPr lang="en-US" sz="3999" spc="599" dirty="0">
              <a:solidFill>
                <a:srgbClr val="3A6C34"/>
              </a:solidFill>
              <a:latin typeface="Gordita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9157760" y="6848527"/>
            <a:ext cx="7885304" cy="6794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spc="599" dirty="0" err="1">
                <a:solidFill>
                  <a:srgbClr val="3A6C34"/>
                </a:solidFill>
                <a:latin typeface="Gordita"/>
              </a:rPr>
              <a:t>Nestvlieders</a:t>
            </a:r>
            <a:endParaRPr lang="en-US" sz="3999" spc="599" dirty="0">
              <a:solidFill>
                <a:srgbClr val="3A6C34"/>
              </a:solidFill>
              <a:latin typeface="Gordita"/>
            </a:endParaRPr>
          </a:p>
        </p:txBody>
      </p:sp>
      <p:sp>
        <p:nvSpPr>
          <p:cNvPr id="32" name="TextBox 32"/>
          <p:cNvSpPr txBox="1"/>
          <p:nvPr/>
        </p:nvSpPr>
        <p:spPr>
          <a:xfrm>
            <a:off x="2503604" y="6848527"/>
            <a:ext cx="5367969" cy="6794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spc="599" dirty="0" err="1">
                <a:solidFill>
                  <a:srgbClr val="3A6C34"/>
                </a:solidFill>
                <a:latin typeface="Gordita"/>
              </a:rPr>
              <a:t>Nestblijvers</a:t>
            </a:r>
            <a:endParaRPr lang="en-US" sz="3999" spc="599" dirty="0">
              <a:solidFill>
                <a:srgbClr val="3A6C34"/>
              </a:solidFill>
              <a:latin typeface="Gordita"/>
            </a:endParaRPr>
          </a:p>
        </p:txBody>
      </p:sp>
      <p:sp>
        <p:nvSpPr>
          <p:cNvPr id="33" name="TextBox 33"/>
          <p:cNvSpPr txBox="1"/>
          <p:nvPr/>
        </p:nvSpPr>
        <p:spPr>
          <a:xfrm>
            <a:off x="9157760" y="9182100"/>
            <a:ext cx="7885304" cy="6794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spc="599">
                <a:solidFill>
                  <a:srgbClr val="3A6C34"/>
                </a:solidFill>
                <a:latin typeface="Gordita"/>
              </a:rPr>
              <a:t>Alleen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2482203" y="9182100"/>
            <a:ext cx="5367969" cy="6794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spc="599" dirty="0">
                <a:solidFill>
                  <a:srgbClr val="3A6C34"/>
                </a:solidFill>
                <a:latin typeface="Gordita"/>
              </a:rPr>
              <a:t>In </a:t>
            </a:r>
            <a:r>
              <a:rPr lang="en-US" sz="3999" spc="599" dirty="0" err="1">
                <a:solidFill>
                  <a:srgbClr val="3A6C34"/>
                </a:solidFill>
                <a:latin typeface="Gordita"/>
              </a:rPr>
              <a:t>groepen</a:t>
            </a:r>
            <a:endParaRPr lang="en-US" sz="3999" spc="599" dirty="0">
              <a:solidFill>
                <a:srgbClr val="3A6C34"/>
              </a:solidFill>
              <a:latin typeface="Gordit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9" grpId="1"/>
      <p:bldP spid="30" grpId="0"/>
      <p:bldP spid="30" grpId="1"/>
      <p:bldP spid="31" grpId="1"/>
      <p:bldP spid="31" grpId="2"/>
      <p:bldP spid="32" grpId="0"/>
      <p:bldP spid="32" grpId="1"/>
      <p:bldP spid="33" grpId="0"/>
      <p:bldP spid="3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208931" y="-2591490"/>
            <a:ext cx="21876565" cy="15502097"/>
            <a:chOff x="0" y="0"/>
            <a:chExt cx="29168753" cy="20669462"/>
          </a:xfrm>
        </p:grpSpPr>
        <p:sp>
          <p:nvSpPr>
            <p:cNvPr id="3" name="Freeform 3"/>
            <p:cNvSpPr/>
            <p:nvPr/>
          </p:nvSpPr>
          <p:spPr>
            <a:xfrm rot="-6386835">
              <a:off x="8812106" y="1796557"/>
              <a:ext cx="3334078" cy="4433123"/>
            </a:xfrm>
            <a:custGeom>
              <a:avLst/>
              <a:gdLst/>
              <a:ahLst/>
              <a:cxnLst/>
              <a:rect l="l" t="t" r="r" b="b"/>
              <a:pathLst>
                <a:path w="3334078" h="4433123">
                  <a:moveTo>
                    <a:pt x="0" y="0"/>
                  </a:moveTo>
                  <a:lnTo>
                    <a:pt x="3334077" y="0"/>
                  </a:lnTo>
                  <a:lnTo>
                    <a:pt x="3334077" y="4433122"/>
                  </a:lnTo>
                  <a:lnTo>
                    <a:pt x="0" y="44331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3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NL"/>
            </a:p>
          </p:txBody>
        </p:sp>
        <p:sp>
          <p:nvSpPr>
            <p:cNvPr id="4" name="Freeform 4"/>
            <p:cNvSpPr/>
            <p:nvPr/>
          </p:nvSpPr>
          <p:spPr>
            <a:xfrm rot="-5400000">
              <a:off x="13936812" y="3289960"/>
              <a:ext cx="1469787" cy="1604133"/>
            </a:xfrm>
            <a:custGeom>
              <a:avLst/>
              <a:gdLst/>
              <a:ahLst/>
              <a:cxnLst/>
              <a:rect l="l" t="t" r="r" b="b"/>
              <a:pathLst>
                <a:path w="1469787" h="1604133">
                  <a:moveTo>
                    <a:pt x="0" y="0"/>
                  </a:moveTo>
                  <a:lnTo>
                    <a:pt x="1469787" y="0"/>
                  </a:lnTo>
                  <a:lnTo>
                    <a:pt x="1469787" y="1604133"/>
                  </a:lnTo>
                  <a:lnTo>
                    <a:pt x="0" y="16041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13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NL"/>
            </a:p>
          </p:txBody>
        </p:sp>
        <p:sp>
          <p:nvSpPr>
            <p:cNvPr id="5" name="Freeform 5"/>
            <p:cNvSpPr/>
            <p:nvPr/>
          </p:nvSpPr>
          <p:spPr>
            <a:xfrm rot="-5400000">
              <a:off x="7039741" y="15287016"/>
              <a:ext cx="1473670" cy="1517292"/>
            </a:xfrm>
            <a:custGeom>
              <a:avLst/>
              <a:gdLst/>
              <a:ahLst/>
              <a:cxnLst/>
              <a:rect l="l" t="t" r="r" b="b"/>
              <a:pathLst>
                <a:path w="1473670" h="1517292">
                  <a:moveTo>
                    <a:pt x="0" y="0"/>
                  </a:moveTo>
                  <a:lnTo>
                    <a:pt x="1473671" y="0"/>
                  </a:lnTo>
                  <a:lnTo>
                    <a:pt x="1473671" y="1517293"/>
                  </a:lnTo>
                  <a:lnTo>
                    <a:pt x="0" y="15172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13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NL"/>
            </a:p>
          </p:txBody>
        </p:sp>
        <p:sp>
          <p:nvSpPr>
            <p:cNvPr id="6" name="Freeform 6"/>
            <p:cNvSpPr/>
            <p:nvPr/>
          </p:nvSpPr>
          <p:spPr>
            <a:xfrm rot="-5876580">
              <a:off x="20898498" y="14829692"/>
              <a:ext cx="2031472" cy="1940056"/>
            </a:xfrm>
            <a:custGeom>
              <a:avLst/>
              <a:gdLst/>
              <a:ahLst/>
              <a:cxnLst/>
              <a:rect l="l" t="t" r="r" b="b"/>
              <a:pathLst>
                <a:path w="2031472" h="1940056">
                  <a:moveTo>
                    <a:pt x="0" y="0"/>
                  </a:moveTo>
                  <a:lnTo>
                    <a:pt x="2031472" y="0"/>
                  </a:lnTo>
                  <a:lnTo>
                    <a:pt x="2031472" y="1940056"/>
                  </a:lnTo>
                  <a:lnTo>
                    <a:pt x="0" y="19400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13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NL"/>
            </a:p>
          </p:txBody>
        </p:sp>
        <p:sp>
          <p:nvSpPr>
            <p:cNvPr id="7" name="Freeform 7"/>
            <p:cNvSpPr/>
            <p:nvPr/>
          </p:nvSpPr>
          <p:spPr>
            <a:xfrm rot="-3275428">
              <a:off x="25104830" y="7181700"/>
              <a:ext cx="1705622" cy="1140635"/>
            </a:xfrm>
            <a:custGeom>
              <a:avLst/>
              <a:gdLst/>
              <a:ahLst/>
              <a:cxnLst/>
              <a:rect l="l" t="t" r="r" b="b"/>
              <a:pathLst>
                <a:path w="1705622" h="1140635">
                  <a:moveTo>
                    <a:pt x="0" y="0"/>
                  </a:moveTo>
                  <a:lnTo>
                    <a:pt x="1705622" y="0"/>
                  </a:lnTo>
                  <a:lnTo>
                    <a:pt x="1705622" y="1140635"/>
                  </a:lnTo>
                  <a:lnTo>
                    <a:pt x="0" y="11406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13000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NL"/>
            </a:p>
          </p:txBody>
        </p:sp>
        <p:sp>
          <p:nvSpPr>
            <p:cNvPr id="8" name="Freeform 8"/>
            <p:cNvSpPr/>
            <p:nvPr/>
          </p:nvSpPr>
          <p:spPr>
            <a:xfrm rot="-7891176">
              <a:off x="4013778" y="6648196"/>
              <a:ext cx="1794037" cy="1430744"/>
            </a:xfrm>
            <a:custGeom>
              <a:avLst/>
              <a:gdLst/>
              <a:ahLst/>
              <a:cxnLst/>
              <a:rect l="l" t="t" r="r" b="b"/>
              <a:pathLst>
                <a:path w="1794037" h="1430744">
                  <a:moveTo>
                    <a:pt x="0" y="0"/>
                  </a:moveTo>
                  <a:lnTo>
                    <a:pt x="1794037" y="0"/>
                  </a:lnTo>
                  <a:lnTo>
                    <a:pt x="1794037" y="1430744"/>
                  </a:lnTo>
                  <a:lnTo>
                    <a:pt x="0" y="14307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1300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NL"/>
            </a:p>
          </p:txBody>
        </p:sp>
        <p:sp>
          <p:nvSpPr>
            <p:cNvPr id="9" name="Freeform 9"/>
            <p:cNvSpPr/>
            <p:nvPr/>
          </p:nvSpPr>
          <p:spPr>
            <a:xfrm rot="-3671011">
              <a:off x="25013452" y="13964293"/>
              <a:ext cx="2409970" cy="4702380"/>
            </a:xfrm>
            <a:custGeom>
              <a:avLst/>
              <a:gdLst/>
              <a:ahLst/>
              <a:cxnLst/>
              <a:rect l="l" t="t" r="r" b="b"/>
              <a:pathLst>
                <a:path w="2409970" h="4702380">
                  <a:moveTo>
                    <a:pt x="0" y="0"/>
                  </a:moveTo>
                  <a:lnTo>
                    <a:pt x="2409970" y="0"/>
                  </a:lnTo>
                  <a:lnTo>
                    <a:pt x="2409970" y="4702380"/>
                  </a:lnTo>
                  <a:lnTo>
                    <a:pt x="0" y="47023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13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NL"/>
            </a:p>
          </p:txBody>
        </p:sp>
        <p:sp>
          <p:nvSpPr>
            <p:cNvPr id="10" name="Freeform 10"/>
            <p:cNvSpPr/>
            <p:nvPr/>
          </p:nvSpPr>
          <p:spPr>
            <a:xfrm rot="-7169559" flipH="1">
              <a:off x="24315297" y="1814898"/>
              <a:ext cx="3284688" cy="5520485"/>
            </a:xfrm>
            <a:custGeom>
              <a:avLst/>
              <a:gdLst/>
              <a:ahLst/>
              <a:cxnLst/>
              <a:rect l="l" t="t" r="r" b="b"/>
              <a:pathLst>
                <a:path w="3284688" h="5520485">
                  <a:moveTo>
                    <a:pt x="3284688" y="0"/>
                  </a:moveTo>
                  <a:lnTo>
                    <a:pt x="0" y="0"/>
                  </a:lnTo>
                  <a:lnTo>
                    <a:pt x="0" y="5520485"/>
                  </a:lnTo>
                  <a:lnTo>
                    <a:pt x="3284688" y="5520485"/>
                  </a:lnTo>
                  <a:lnTo>
                    <a:pt x="3284688" y="0"/>
                  </a:lnTo>
                  <a:close/>
                </a:path>
              </a:pathLst>
            </a:custGeom>
            <a:blipFill>
              <a:blip r:embed="rId16">
                <a:alphaModFix amt="13000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NL"/>
            </a:p>
          </p:txBody>
        </p:sp>
        <p:sp>
          <p:nvSpPr>
            <p:cNvPr id="11" name="Freeform 11"/>
            <p:cNvSpPr/>
            <p:nvPr/>
          </p:nvSpPr>
          <p:spPr>
            <a:xfrm rot="-6501045">
              <a:off x="15798302" y="15491428"/>
              <a:ext cx="4611096" cy="4547694"/>
            </a:xfrm>
            <a:custGeom>
              <a:avLst/>
              <a:gdLst/>
              <a:ahLst/>
              <a:cxnLst/>
              <a:rect l="l" t="t" r="r" b="b"/>
              <a:pathLst>
                <a:path w="4611096" h="4547694">
                  <a:moveTo>
                    <a:pt x="0" y="0"/>
                  </a:moveTo>
                  <a:lnTo>
                    <a:pt x="4611096" y="0"/>
                  </a:lnTo>
                  <a:lnTo>
                    <a:pt x="4611096" y="4547694"/>
                  </a:lnTo>
                  <a:lnTo>
                    <a:pt x="0" y="45476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13000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NL"/>
            </a:p>
          </p:txBody>
        </p:sp>
        <p:sp>
          <p:nvSpPr>
            <p:cNvPr id="12" name="Freeform 12"/>
            <p:cNvSpPr/>
            <p:nvPr/>
          </p:nvSpPr>
          <p:spPr>
            <a:xfrm rot="-3954750">
              <a:off x="9936381" y="15516593"/>
              <a:ext cx="3887472" cy="3853457"/>
            </a:xfrm>
            <a:custGeom>
              <a:avLst/>
              <a:gdLst/>
              <a:ahLst/>
              <a:cxnLst/>
              <a:rect l="l" t="t" r="r" b="b"/>
              <a:pathLst>
                <a:path w="3887472" h="3853457">
                  <a:moveTo>
                    <a:pt x="0" y="0"/>
                  </a:moveTo>
                  <a:lnTo>
                    <a:pt x="3887472" y="0"/>
                  </a:lnTo>
                  <a:lnTo>
                    <a:pt x="3887472" y="3853457"/>
                  </a:lnTo>
                  <a:lnTo>
                    <a:pt x="0" y="38534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13000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NL"/>
            </a:p>
          </p:txBody>
        </p:sp>
        <p:sp>
          <p:nvSpPr>
            <p:cNvPr id="13" name="Freeform 13"/>
            <p:cNvSpPr/>
            <p:nvPr/>
          </p:nvSpPr>
          <p:spPr>
            <a:xfrm rot="-4246360">
              <a:off x="-120113" y="9476428"/>
              <a:ext cx="5416527" cy="3592963"/>
            </a:xfrm>
            <a:custGeom>
              <a:avLst/>
              <a:gdLst/>
              <a:ahLst/>
              <a:cxnLst/>
              <a:rect l="l" t="t" r="r" b="b"/>
              <a:pathLst>
                <a:path w="5416527" h="3592963">
                  <a:moveTo>
                    <a:pt x="0" y="0"/>
                  </a:moveTo>
                  <a:lnTo>
                    <a:pt x="5416527" y="0"/>
                  </a:lnTo>
                  <a:lnTo>
                    <a:pt x="5416527" y="3592963"/>
                  </a:lnTo>
                  <a:lnTo>
                    <a:pt x="0" y="35929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alphaModFix amt="13000"/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NL"/>
            </a:p>
          </p:txBody>
        </p:sp>
        <p:sp>
          <p:nvSpPr>
            <p:cNvPr id="14" name="Freeform 14"/>
            <p:cNvSpPr/>
            <p:nvPr/>
          </p:nvSpPr>
          <p:spPr>
            <a:xfrm rot="-8848540">
              <a:off x="2934899" y="2009270"/>
              <a:ext cx="2099157" cy="4358110"/>
            </a:xfrm>
            <a:custGeom>
              <a:avLst/>
              <a:gdLst/>
              <a:ahLst/>
              <a:cxnLst/>
              <a:rect l="l" t="t" r="r" b="b"/>
              <a:pathLst>
                <a:path w="2099157" h="4358110">
                  <a:moveTo>
                    <a:pt x="0" y="0"/>
                  </a:moveTo>
                  <a:lnTo>
                    <a:pt x="2099156" y="0"/>
                  </a:lnTo>
                  <a:lnTo>
                    <a:pt x="2099156" y="4358111"/>
                  </a:lnTo>
                  <a:lnTo>
                    <a:pt x="0" y="43581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alphaModFix amt="13000"/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NL"/>
            </a:p>
          </p:txBody>
        </p:sp>
        <p:sp>
          <p:nvSpPr>
            <p:cNvPr id="15" name="Freeform 15"/>
            <p:cNvSpPr/>
            <p:nvPr/>
          </p:nvSpPr>
          <p:spPr>
            <a:xfrm rot="7249880">
              <a:off x="3691030" y="14115346"/>
              <a:ext cx="1868941" cy="5167579"/>
            </a:xfrm>
            <a:custGeom>
              <a:avLst/>
              <a:gdLst/>
              <a:ahLst/>
              <a:cxnLst/>
              <a:rect l="l" t="t" r="r" b="b"/>
              <a:pathLst>
                <a:path w="1868941" h="5167579">
                  <a:moveTo>
                    <a:pt x="0" y="0"/>
                  </a:moveTo>
                  <a:lnTo>
                    <a:pt x="1868941" y="0"/>
                  </a:lnTo>
                  <a:lnTo>
                    <a:pt x="1868941" y="5167579"/>
                  </a:lnTo>
                  <a:lnTo>
                    <a:pt x="0" y="51675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alphaModFix amt="13000"/>
                <a:extLs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NL"/>
            </a:p>
          </p:txBody>
        </p:sp>
        <p:sp>
          <p:nvSpPr>
            <p:cNvPr id="16" name="Freeform 16"/>
            <p:cNvSpPr/>
            <p:nvPr/>
          </p:nvSpPr>
          <p:spPr>
            <a:xfrm rot="-5400000">
              <a:off x="24702016" y="9971842"/>
              <a:ext cx="4429168" cy="2602136"/>
            </a:xfrm>
            <a:custGeom>
              <a:avLst/>
              <a:gdLst/>
              <a:ahLst/>
              <a:cxnLst/>
              <a:rect l="l" t="t" r="r" b="b"/>
              <a:pathLst>
                <a:path w="4429168" h="2602136">
                  <a:moveTo>
                    <a:pt x="0" y="0"/>
                  </a:moveTo>
                  <a:lnTo>
                    <a:pt x="4429168" y="0"/>
                  </a:lnTo>
                  <a:lnTo>
                    <a:pt x="4429168" y="2602136"/>
                  </a:lnTo>
                  <a:lnTo>
                    <a:pt x="0" y="26021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8">
                <a:alphaModFix amt="13000"/>
                <a:extLst>
                  <a:ext uri="{96DAC541-7B7A-43D3-8B79-37D633B846F1}">
                    <asvg:svgBlip xmlns:asvg="http://schemas.microsoft.com/office/drawing/2016/SVG/main" r:embed="rId2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NL"/>
            </a:p>
          </p:txBody>
        </p:sp>
        <p:sp>
          <p:nvSpPr>
            <p:cNvPr id="17" name="Freeform 17"/>
            <p:cNvSpPr/>
            <p:nvPr/>
          </p:nvSpPr>
          <p:spPr>
            <a:xfrm rot="-8989982">
              <a:off x="18952746" y="325900"/>
              <a:ext cx="2571763" cy="4729679"/>
            </a:xfrm>
            <a:custGeom>
              <a:avLst/>
              <a:gdLst/>
              <a:ahLst/>
              <a:cxnLst/>
              <a:rect l="l" t="t" r="r" b="b"/>
              <a:pathLst>
                <a:path w="2571763" h="4729679">
                  <a:moveTo>
                    <a:pt x="0" y="0"/>
                  </a:moveTo>
                  <a:lnTo>
                    <a:pt x="2571762" y="0"/>
                  </a:lnTo>
                  <a:lnTo>
                    <a:pt x="2571762" y="4729679"/>
                  </a:lnTo>
                  <a:lnTo>
                    <a:pt x="0" y="47296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0">
                <a:alphaModFix amt="13000"/>
                <a:extLst>
                  <a:ext uri="{96DAC541-7B7A-43D3-8B79-37D633B846F1}">
                    <asvg:svgBlip xmlns:asvg="http://schemas.microsoft.com/office/drawing/2016/SVG/main" r:embed="rId3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NL"/>
            </a:p>
          </p:txBody>
        </p:sp>
      </p:grpSp>
      <p:sp>
        <p:nvSpPr>
          <p:cNvPr id="18" name="Freeform 18"/>
          <p:cNvSpPr/>
          <p:nvPr/>
        </p:nvSpPr>
        <p:spPr>
          <a:xfrm>
            <a:off x="42344" y="9258300"/>
            <a:ext cx="1474167" cy="1474167"/>
          </a:xfrm>
          <a:custGeom>
            <a:avLst/>
            <a:gdLst/>
            <a:ahLst/>
            <a:cxnLst/>
            <a:rect l="l" t="t" r="r" b="b"/>
            <a:pathLst>
              <a:path w="1474167" h="1474167">
                <a:moveTo>
                  <a:pt x="0" y="0"/>
                </a:moveTo>
                <a:lnTo>
                  <a:pt x="1474166" y="0"/>
                </a:lnTo>
                <a:lnTo>
                  <a:pt x="1474166" y="1474167"/>
                </a:lnTo>
                <a:lnTo>
                  <a:pt x="0" y="1474167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alphaModFix amt="28000"/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grpSp>
        <p:nvGrpSpPr>
          <p:cNvPr id="19" name="Group 19"/>
          <p:cNvGrpSpPr/>
          <p:nvPr/>
        </p:nvGrpSpPr>
        <p:grpSpPr>
          <a:xfrm rot="-5400000">
            <a:off x="483217" y="692772"/>
            <a:ext cx="5970733" cy="5082188"/>
            <a:chOff x="0" y="0"/>
            <a:chExt cx="1298520" cy="1105279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298520" cy="1105279"/>
            </a:xfrm>
            <a:custGeom>
              <a:avLst/>
              <a:gdLst/>
              <a:ahLst/>
              <a:cxnLst/>
              <a:rect l="l" t="t" r="r" b="b"/>
              <a:pathLst>
                <a:path w="1298520" h="1105279">
                  <a:moveTo>
                    <a:pt x="47976" y="0"/>
                  </a:moveTo>
                  <a:lnTo>
                    <a:pt x="1250545" y="0"/>
                  </a:lnTo>
                  <a:cubicBezTo>
                    <a:pt x="1277041" y="0"/>
                    <a:pt x="1298520" y="21480"/>
                    <a:pt x="1298520" y="47976"/>
                  </a:cubicBezTo>
                  <a:lnTo>
                    <a:pt x="1298520" y="1057303"/>
                  </a:lnTo>
                  <a:cubicBezTo>
                    <a:pt x="1298520" y="1083799"/>
                    <a:pt x="1277041" y="1105279"/>
                    <a:pt x="1250545" y="1105279"/>
                  </a:cubicBezTo>
                  <a:lnTo>
                    <a:pt x="47976" y="1105279"/>
                  </a:lnTo>
                  <a:cubicBezTo>
                    <a:pt x="35252" y="1105279"/>
                    <a:pt x="23049" y="1100224"/>
                    <a:pt x="14052" y="1091227"/>
                  </a:cubicBezTo>
                  <a:cubicBezTo>
                    <a:pt x="5055" y="1082230"/>
                    <a:pt x="0" y="1070027"/>
                    <a:pt x="0" y="1057303"/>
                  </a:cubicBezTo>
                  <a:lnTo>
                    <a:pt x="0" y="47976"/>
                  </a:lnTo>
                  <a:cubicBezTo>
                    <a:pt x="0" y="21480"/>
                    <a:pt x="21480" y="0"/>
                    <a:pt x="4797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28575"/>
              <a:ext cx="1298520" cy="11338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1224103" y="1175122"/>
            <a:ext cx="4488960" cy="4864473"/>
          </a:xfrm>
          <a:custGeom>
            <a:avLst/>
            <a:gdLst/>
            <a:ahLst/>
            <a:cxnLst/>
            <a:rect l="l" t="t" r="r" b="b"/>
            <a:pathLst>
              <a:path w="4488960" h="4864473">
                <a:moveTo>
                  <a:pt x="0" y="0"/>
                </a:moveTo>
                <a:lnTo>
                  <a:pt x="4488960" y="0"/>
                </a:lnTo>
                <a:lnTo>
                  <a:pt x="4488960" y="4864474"/>
                </a:lnTo>
                <a:lnTo>
                  <a:pt x="0" y="4864474"/>
                </a:lnTo>
                <a:lnTo>
                  <a:pt x="0" y="0"/>
                </a:lnTo>
                <a:close/>
              </a:path>
            </a:pathLst>
          </a:custGeom>
          <a:blipFill>
            <a:blip r:embed="rId33"/>
            <a:stretch>
              <a:fillRect l="-66265" t="-25112" r="-41759" b="-2785"/>
            </a:stretch>
          </a:blipFill>
        </p:spPr>
        <p:txBody>
          <a:bodyPr/>
          <a:lstStyle/>
          <a:p>
            <a:endParaRPr lang="nl-NL"/>
          </a:p>
        </p:txBody>
      </p:sp>
      <p:grpSp>
        <p:nvGrpSpPr>
          <p:cNvPr id="23" name="Group 23"/>
          <p:cNvGrpSpPr/>
          <p:nvPr/>
        </p:nvGrpSpPr>
        <p:grpSpPr>
          <a:xfrm rot="-5400000">
            <a:off x="6158337" y="532007"/>
            <a:ext cx="5970733" cy="5403718"/>
            <a:chOff x="0" y="0"/>
            <a:chExt cx="1298520" cy="1175206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298520" cy="1175206"/>
            </a:xfrm>
            <a:custGeom>
              <a:avLst/>
              <a:gdLst/>
              <a:ahLst/>
              <a:cxnLst/>
              <a:rect l="l" t="t" r="r" b="b"/>
              <a:pathLst>
                <a:path w="1298520" h="1175206">
                  <a:moveTo>
                    <a:pt x="47976" y="0"/>
                  </a:moveTo>
                  <a:lnTo>
                    <a:pt x="1250545" y="0"/>
                  </a:lnTo>
                  <a:cubicBezTo>
                    <a:pt x="1277041" y="0"/>
                    <a:pt x="1298520" y="21480"/>
                    <a:pt x="1298520" y="47976"/>
                  </a:cubicBezTo>
                  <a:lnTo>
                    <a:pt x="1298520" y="1127230"/>
                  </a:lnTo>
                  <a:cubicBezTo>
                    <a:pt x="1298520" y="1153726"/>
                    <a:pt x="1277041" y="1175206"/>
                    <a:pt x="1250545" y="1175206"/>
                  </a:cubicBezTo>
                  <a:lnTo>
                    <a:pt x="47976" y="1175206"/>
                  </a:lnTo>
                  <a:cubicBezTo>
                    <a:pt x="35252" y="1175206"/>
                    <a:pt x="23049" y="1170151"/>
                    <a:pt x="14052" y="1161154"/>
                  </a:cubicBezTo>
                  <a:cubicBezTo>
                    <a:pt x="5055" y="1152157"/>
                    <a:pt x="0" y="1139954"/>
                    <a:pt x="0" y="1127230"/>
                  </a:cubicBezTo>
                  <a:lnTo>
                    <a:pt x="0" y="47976"/>
                  </a:lnTo>
                  <a:cubicBezTo>
                    <a:pt x="0" y="21480"/>
                    <a:pt x="21480" y="0"/>
                    <a:pt x="4797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28575"/>
              <a:ext cx="1298520" cy="12037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6" name="Freeform 26"/>
          <p:cNvSpPr/>
          <p:nvPr/>
        </p:nvSpPr>
        <p:spPr>
          <a:xfrm>
            <a:off x="6899520" y="1175122"/>
            <a:ext cx="4488960" cy="4864473"/>
          </a:xfrm>
          <a:custGeom>
            <a:avLst/>
            <a:gdLst/>
            <a:ahLst/>
            <a:cxnLst/>
            <a:rect l="l" t="t" r="r" b="b"/>
            <a:pathLst>
              <a:path w="4488960" h="4864473">
                <a:moveTo>
                  <a:pt x="0" y="0"/>
                </a:moveTo>
                <a:lnTo>
                  <a:pt x="4488960" y="0"/>
                </a:lnTo>
                <a:lnTo>
                  <a:pt x="4488960" y="4864474"/>
                </a:lnTo>
                <a:lnTo>
                  <a:pt x="0" y="4864474"/>
                </a:lnTo>
                <a:lnTo>
                  <a:pt x="0" y="0"/>
                </a:lnTo>
                <a:close/>
              </a:path>
            </a:pathLst>
          </a:custGeom>
          <a:blipFill>
            <a:blip r:embed="rId34"/>
            <a:stretch>
              <a:fillRect l="-33787" t="-66361" r="-120531" b="-9261"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27" name="TextBox 27"/>
          <p:cNvSpPr txBox="1"/>
          <p:nvPr/>
        </p:nvSpPr>
        <p:spPr>
          <a:xfrm>
            <a:off x="927489" y="315174"/>
            <a:ext cx="5082188" cy="6814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41"/>
              </a:lnSpc>
              <a:spcBef>
                <a:spcPct val="0"/>
              </a:spcBef>
            </a:pPr>
            <a:r>
              <a:rPr lang="en-US" sz="4943" spc="1235">
                <a:solidFill>
                  <a:srgbClr val="9CBB99"/>
                </a:solidFill>
                <a:latin typeface="Gagalin"/>
              </a:rPr>
              <a:t>Wilde bij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6441997" y="315174"/>
            <a:ext cx="5404007" cy="677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41"/>
              </a:lnSpc>
              <a:spcBef>
                <a:spcPct val="0"/>
              </a:spcBef>
            </a:pPr>
            <a:r>
              <a:rPr lang="en-US" sz="4943" spc="1235">
                <a:solidFill>
                  <a:srgbClr val="9CBB99"/>
                </a:solidFill>
                <a:latin typeface="Gagalin"/>
              </a:rPr>
              <a:t>gewone wesp</a:t>
            </a:r>
          </a:p>
        </p:txBody>
      </p:sp>
      <p:grpSp>
        <p:nvGrpSpPr>
          <p:cNvPr id="29" name="Group 29"/>
          <p:cNvGrpSpPr/>
          <p:nvPr/>
        </p:nvGrpSpPr>
        <p:grpSpPr>
          <a:xfrm rot="-5400000">
            <a:off x="11834050" y="692772"/>
            <a:ext cx="5970733" cy="5082188"/>
            <a:chOff x="0" y="0"/>
            <a:chExt cx="1298520" cy="1105279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1298520" cy="1105279"/>
            </a:xfrm>
            <a:custGeom>
              <a:avLst/>
              <a:gdLst/>
              <a:ahLst/>
              <a:cxnLst/>
              <a:rect l="l" t="t" r="r" b="b"/>
              <a:pathLst>
                <a:path w="1298520" h="1105279">
                  <a:moveTo>
                    <a:pt x="47976" y="0"/>
                  </a:moveTo>
                  <a:lnTo>
                    <a:pt x="1250545" y="0"/>
                  </a:lnTo>
                  <a:cubicBezTo>
                    <a:pt x="1277041" y="0"/>
                    <a:pt x="1298520" y="21480"/>
                    <a:pt x="1298520" y="47976"/>
                  </a:cubicBezTo>
                  <a:lnTo>
                    <a:pt x="1298520" y="1057303"/>
                  </a:lnTo>
                  <a:cubicBezTo>
                    <a:pt x="1298520" y="1083799"/>
                    <a:pt x="1277041" y="1105279"/>
                    <a:pt x="1250545" y="1105279"/>
                  </a:cubicBezTo>
                  <a:lnTo>
                    <a:pt x="47976" y="1105279"/>
                  </a:lnTo>
                  <a:cubicBezTo>
                    <a:pt x="35252" y="1105279"/>
                    <a:pt x="23049" y="1100224"/>
                    <a:pt x="14052" y="1091227"/>
                  </a:cubicBezTo>
                  <a:cubicBezTo>
                    <a:pt x="5055" y="1082230"/>
                    <a:pt x="0" y="1070027"/>
                    <a:pt x="0" y="1057303"/>
                  </a:cubicBezTo>
                  <a:lnTo>
                    <a:pt x="0" y="47976"/>
                  </a:lnTo>
                  <a:cubicBezTo>
                    <a:pt x="0" y="21480"/>
                    <a:pt x="21480" y="0"/>
                    <a:pt x="4797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-28575"/>
              <a:ext cx="1298520" cy="11338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2" name="Freeform 32"/>
          <p:cNvSpPr/>
          <p:nvPr/>
        </p:nvSpPr>
        <p:spPr>
          <a:xfrm>
            <a:off x="12574937" y="1175122"/>
            <a:ext cx="4488960" cy="4864473"/>
          </a:xfrm>
          <a:custGeom>
            <a:avLst/>
            <a:gdLst/>
            <a:ahLst/>
            <a:cxnLst/>
            <a:rect l="l" t="t" r="r" b="b"/>
            <a:pathLst>
              <a:path w="4488960" h="4864473">
                <a:moveTo>
                  <a:pt x="0" y="0"/>
                </a:moveTo>
                <a:lnTo>
                  <a:pt x="4488960" y="0"/>
                </a:lnTo>
                <a:lnTo>
                  <a:pt x="4488960" y="4864474"/>
                </a:lnTo>
                <a:lnTo>
                  <a:pt x="0" y="4864474"/>
                </a:lnTo>
                <a:lnTo>
                  <a:pt x="0" y="0"/>
                </a:lnTo>
                <a:close/>
              </a:path>
            </a:pathLst>
          </a:custGeom>
          <a:blipFill>
            <a:blip r:embed="rId35"/>
            <a:stretch>
              <a:fillRect l="-68607" t="-13651" r="-55496" b="-24476"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33" name="TextBox 33"/>
          <p:cNvSpPr txBox="1"/>
          <p:nvPr/>
        </p:nvSpPr>
        <p:spPr>
          <a:xfrm>
            <a:off x="12278323" y="315174"/>
            <a:ext cx="5082188" cy="677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41"/>
              </a:lnSpc>
              <a:spcBef>
                <a:spcPct val="0"/>
              </a:spcBef>
            </a:pPr>
            <a:r>
              <a:rPr lang="en-US" sz="4943" spc="1235">
                <a:solidFill>
                  <a:srgbClr val="9CBB99"/>
                </a:solidFill>
                <a:latin typeface="Gagalin"/>
              </a:rPr>
              <a:t>Zweefvlieg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7036704" y="6324007"/>
            <a:ext cx="4307681" cy="6794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spc="599">
                <a:solidFill>
                  <a:srgbClr val="3A6C34"/>
                </a:solidFill>
                <a:latin typeface="Gordita"/>
              </a:rPr>
              <a:t>Minder haren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7522851" y="7089184"/>
            <a:ext cx="3335387" cy="6794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spc="599">
                <a:solidFill>
                  <a:srgbClr val="3A6C34"/>
                </a:solidFill>
                <a:latin typeface="Gordita"/>
              </a:rPr>
              <a:t>4 vleugels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800890" y="7089184"/>
            <a:ext cx="3335387" cy="6794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spc="599" dirty="0">
                <a:solidFill>
                  <a:srgbClr val="3A6C34"/>
                </a:solidFill>
                <a:latin typeface="Gordita"/>
              </a:rPr>
              <a:t>4 </a:t>
            </a:r>
            <a:r>
              <a:rPr lang="en-US" sz="3999" spc="599" dirty="0" err="1">
                <a:solidFill>
                  <a:srgbClr val="3A6C34"/>
                </a:solidFill>
                <a:latin typeface="Gordita"/>
              </a:rPr>
              <a:t>vleugels</a:t>
            </a:r>
            <a:endParaRPr lang="en-US" sz="3999" spc="599" dirty="0">
              <a:solidFill>
                <a:srgbClr val="3A6C34"/>
              </a:solidFill>
              <a:latin typeface="Gordita"/>
            </a:endParaRPr>
          </a:p>
        </p:txBody>
      </p:sp>
      <p:sp>
        <p:nvSpPr>
          <p:cNvPr id="37" name="TextBox 37"/>
          <p:cNvSpPr txBox="1"/>
          <p:nvPr/>
        </p:nvSpPr>
        <p:spPr>
          <a:xfrm>
            <a:off x="1732578" y="6324007"/>
            <a:ext cx="3472011" cy="6794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spc="599" dirty="0" err="1">
                <a:solidFill>
                  <a:srgbClr val="3A6C34"/>
                </a:solidFill>
                <a:latin typeface="Gordita"/>
              </a:rPr>
              <a:t>Veel</a:t>
            </a:r>
            <a:r>
              <a:rPr lang="en-US" sz="3999" spc="599" dirty="0">
                <a:solidFill>
                  <a:srgbClr val="3A6C34"/>
                </a:solidFill>
                <a:latin typeface="Gordita"/>
              </a:rPr>
              <a:t> </a:t>
            </a:r>
            <a:r>
              <a:rPr lang="en-US" sz="3999" spc="599" dirty="0" err="1">
                <a:solidFill>
                  <a:srgbClr val="3A6C34"/>
                </a:solidFill>
                <a:latin typeface="Gordita"/>
              </a:rPr>
              <a:t>haren</a:t>
            </a:r>
            <a:endParaRPr lang="en-US" sz="3999" spc="599" dirty="0">
              <a:solidFill>
                <a:srgbClr val="3A6C34"/>
              </a:solidFill>
              <a:latin typeface="Gordita"/>
            </a:endParaRPr>
          </a:p>
        </p:txBody>
      </p:sp>
      <p:sp>
        <p:nvSpPr>
          <p:cNvPr id="38" name="TextBox 38"/>
          <p:cNvSpPr txBox="1"/>
          <p:nvPr/>
        </p:nvSpPr>
        <p:spPr>
          <a:xfrm>
            <a:off x="1387192" y="7857587"/>
            <a:ext cx="4205585" cy="6794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spc="599" dirty="0" err="1">
                <a:solidFill>
                  <a:srgbClr val="3A6C34"/>
                </a:solidFill>
                <a:latin typeface="Gordita"/>
              </a:rPr>
              <a:t>Wespentaille</a:t>
            </a:r>
            <a:endParaRPr lang="en-US" sz="3999" spc="599" dirty="0">
              <a:solidFill>
                <a:srgbClr val="3A6C34"/>
              </a:solidFill>
              <a:latin typeface="Gordita"/>
            </a:endParaRPr>
          </a:p>
        </p:txBody>
      </p:sp>
      <p:sp>
        <p:nvSpPr>
          <p:cNvPr id="39" name="TextBox 39"/>
          <p:cNvSpPr txBox="1"/>
          <p:nvPr/>
        </p:nvSpPr>
        <p:spPr>
          <a:xfrm>
            <a:off x="1557556" y="8625989"/>
            <a:ext cx="3822055" cy="6794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spc="599" dirty="0">
                <a:solidFill>
                  <a:srgbClr val="3A6C34"/>
                </a:solidFill>
                <a:latin typeface="Gordita"/>
              </a:rPr>
              <a:t>Kleine </a:t>
            </a:r>
            <a:r>
              <a:rPr lang="en-US" sz="3999" spc="599" dirty="0" err="1">
                <a:solidFill>
                  <a:srgbClr val="3A6C34"/>
                </a:solidFill>
                <a:latin typeface="Gordita"/>
              </a:rPr>
              <a:t>ogen</a:t>
            </a:r>
            <a:endParaRPr lang="en-US" sz="3999" spc="599" dirty="0">
              <a:solidFill>
                <a:srgbClr val="3A6C34"/>
              </a:solidFill>
              <a:latin typeface="Gordita"/>
            </a:endParaRPr>
          </a:p>
        </p:txBody>
      </p:sp>
      <p:sp>
        <p:nvSpPr>
          <p:cNvPr id="40" name="TextBox 40"/>
          <p:cNvSpPr txBox="1"/>
          <p:nvPr/>
        </p:nvSpPr>
        <p:spPr>
          <a:xfrm>
            <a:off x="7040911" y="7857587"/>
            <a:ext cx="4205585" cy="6794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spc="599">
                <a:solidFill>
                  <a:srgbClr val="3A6C34"/>
                </a:solidFill>
                <a:latin typeface="Gordita"/>
              </a:rPr>
              <a:t>Wespentaille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7232676" y="8625989"/>
            <a:ext cx="3822055" cy="6794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spc="599">
                <a:solidFill>
                  <a:srgbClr val="3A6C34"/>
                </a:solidFill>
                <a:latin typeface="Gordita"/>
              </a:rPr>
              <a:t>Kleine ogen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13011859" y="6324007"/>
            <a:ext cx="3708797" cy="6794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spc="599">
                <a:solidFill>
                  <a:srgbClr val="3A6C34"/>
                </a:solidFill>
                <a:latin typeface="Gordita"/>
              </a:rPr>
              <a:t>Geen haren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13129078" y="7089184"/>
            <a:ext cx="3443773" cy="6794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spc="599" dirty="0">
                <a:solidFill>
                  <a:srgbClr val="3A6C34"/>
                </a:solidFill>
                <a:latin typeface="Gordita"/>
              </a:rPr>
              <a:t>2 </a:t>
            </a:r>
            <a:r>
              <a:rPr lang="en-US" sz="3999" spc="599" dirty="0" err="1">
                <a:solidFill>
                  <a:srgbClr val="3A6C34"/>
                </a:solidFill>
                <a:latin typeface="Gordita"/>
              </a:rPr>
              <a:t>vleugels</a:t>
            </a:r>
            <a:endParaRPr lang="en-US" sz="3999" spc="599" dirty="0">
              <a:solidFill>
                <a:srgbClr val="3A6C34"/>
              </a:solidFill>
              <a:latin typeface="Gordita"/>
            </a:endParaRPr>
          </a:p>
        </p:txBody>
      </p:sp>
      <p:sp>
        <p:nvSpPr>
          <p:cNvPr id="44" name="TextBox 44"/>
          <p:cNvSpPr txBox="1"/>
          <p:nvPr/>
        </p:nvSpPr>
        <p:spPr>
          <a:xfrm>
            <a:off x="13980473" y="7857587"/>
            <a:ext cx="1677888" cy="6794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spc="599">
                <a:solidFill>
                  <a:srgbClr val="3A6C34"/>
                </a:solidFill>
                <a:latin typeface="Gordita"/>
              </a:rPr>
              <a:t>Geen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12986896" y="8625989"/>
            <a:ext cx="3665041" cy="6794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spc="599">
                <a:solidFill>
                  <a:srgbClr val="3A6C34"/>
                </a:solidFill>
                <a:latin typeface="Gordita"/>
              </a:rPr>
              <a:t>Grote ogen</a:t>
            </a:r>
          </a:p>
        </p:txBody>
      </p:sp>
      <p:grpSp>
        <p:nvGrpSpPr>
          <p:cNvPr id="46" name="Group 46"/>
          <p:cNvGrpSpPr/>
          <p:nvPr/>
        </p:nvGrpSpPr>
        <p:grpSpPr>
          <a:xfrm>
            <a:off x="2713529" y="1840767"/>
            <a:ext cx="1510108" cy="1766592"/>
            <a:chOff x="0" y="0"/>
            <a:chExt cx="678021" cy="793180"/>
          </a:xfrm>
        </p:grpSpPr>
        <p:sp>
          <p:nvSpPr>
            <p:cNvPr id="47" name="Freeform 47"/>
            <p:cNvSpPr/>
            <p:nvPr/>
          </p:nvSpPr>
          <p:spPr>
            <a:xfrm>
              <a:off x="0" y="0"/>
              <a:ext cx="678021" cy="793180"/>
            </a:xfrm>
            <a:custGeom>
              <a:avLst/>
              <a:gdLst/>
              <a:ahLst/>
              <a:cxnLst/>
              <a:rect l="l" t="t" r="r" b="b"/>
              <a:pathLst>
                <a:path w="678021" h="793180">
                  <a:moveTo>
                    <a:pt x="339011" y="0"/>
                  </a:moveTo>
                  <a:cubicBezTo>
                    <a:pt x="151780" y="0"/>
                    <a:pt x="0" y="177559"/>
                    <a:pt x="0" y="396590"/>
                  </a:cubicBezTo>
                  <a:cubicBezTo>
                    <a:pt x="0" y="615620"/>
                    <a:pt x="151780" y="793180"/>
                    <a:pt x="339011" y="793180"/>
                  </a:cubicBezTo>
                  <a:cubicBezTo>
                    <a:pt x="526241" y="793180"/>
                    <a:pt x="678021" y="615620"/>
                    <a:pt x="678021" y="396590"/>
                  </a:cubicBezTo>
                  <a:cubicBezTo>
                    <a:pt x="678021" y="177559"/>
                    <a:pt x="526241" y="0"/>
                    <a:pt x="339011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sq">
              <a:solidFill>
                <a:srgbClr val="EAF4EA"/>
              </a:solidFill>
              <a:prstDash val="solid"/>
              <a:miter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8" name="TextBox 48"/>
            <p:cNvSpPr txBox="1"/>
            <p:nvPr/>
          </p:nvSpPr>
          <p:spPr>
            <a:xfrm>
              <a:off x="63564" y="45786"/>
              <a:ext cx="550892" cy="6730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49" name="Group 49"/>
          <p:cNvGrpSpPr/>
          <p:nvPr/>
        </p:nvGrpSpPr>
        <p:grpSpPr>
          <a:xfrm>
            <a:off x="8373333" y="2148562"/>
            <a:ext cx="1634423" cy="1458797"/>
            <a:chOff x="0" y="0"/>
            <a:chExt cx="733837" cy="654983"/>
          </a:xfrm>
        </p:grpSpPr>
        <p:sp>
          <p:nvSpPr>
            <p:cNvPr id="50" name="Freeform 50"/>
            <p:cNvSpPr/>
            <p:nvPr/>
          </p:nvSpPr>
          <p:spPr>
            <a:xfrm>
              <a:off x="0" y="0"/>
              <a:ext cx="733837" cy="654983"/>
            </a:xfrm>
            <a:custGeom>
              <a:avLst/>
              <a:gdLst/>
              <a:ahLst/>
              <a:cxnLst/>
              <a:rect l="l" t="t" r="r" b="b"/>
              <a:pathLst>
                <a:path w="733837" h="654983">
                  <a:moveTo>
                    <a:pt x="366919" y="0"/>
                  </a:moveTo>
                  <a:cubicBezTo>
                    <a:pt x="164275" y="0"/>
                    <a:pt x="0" y="146623"/>
                    <a:pt x="0" y="327492"/>
                  </a:cubicBezTo>
                  <a:cubicBezTo>
                    <a:pt x="0" y="508360"/>
                    <a:pt x="164275" y="654983"/>
                    <a:pt x="366919" y="654983"/>
                  </a:cubicBezTo>
                  <a:cubicBezTo>
                    <a:pt x="569562" y="654983"/>
                    <a:pt x="733837" y="508360"/>
                    <a:pt x="733837" y="327492"/>
                  </a:cubicBezTo>
                  <a:cubicBezTo>
                    <a:pt x="733837" y="146623"/>
                    <a:pt x="569562" y="0"/>
                    <a:pt x="366919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sq">
              <a:solidFill>
                <a:srgbClr val="EAF4EA"/>
              </a:solidFill>
              <a:prstDash val="solid"/>
              <a:miter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51" name="TextBox 51"/>
            <p:cNvSpPr txBox="1"/>
            <p:nvPr/>
          </p:nvSpPr>
          <p:spPr>
            <a:xfrm>
              <a:off x="68797" y="32830"/>
              <a:ext cx="596243" cy="5607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52" name="Group 52"/>
          <p:cNvGrpSpPr/>
          <p:nvPr/>
        </p:nvGrpSpPr>
        <p:grpSpPr>
          <a:xfrm>
            <a:off x="13396018" y="2300962"/>
            <a:ext cx="1634423" cy="1458797"/>
            <a:chOff x="0" y="0"/>
            <a:chExt cx="733837" cy="654983"/>
          </a:xfrm>
        </p:grpSpPr>
        <p:sp>
          <p:nvSpPr>
            <p:cNvPr id="53" name="Freeform 53"/>
            <p:cNvSpPr/>
            <p:nvPr/>
          </p:nvSpPr>
          <p:spPr>
            <a:xfrm>
              <a:off x="0" y="0"/>
              <a:ext cx="733837" cy="654983"/>
            </a:xfrm>
            <a:custGeom>
              <a:avLst/>
              <a:gdLst/>
              <a:ahLst/>
              <a:cxnLst/>
              <a:rect l="l" t="t" r="r" b="b"/>
              <a:pathLst>
                <a:path w="733837" h="654983">
                  <a:moveTo>
                    <a:pt x="366919" y="0"/>
                  </a:moveTo>
                  <a:cubicBezTo>
                    <a:pt x="164275" y="0"/>
                    <a:pt x="0" y="146623"/>
                    <a:pt x="0" y="327492"/>
                  </a:cubicBezTo>
                  <a:cubicBezTo>
                    <a:pt x="0" y="508360"/>
                    <a:pt x="164275" y="654983"/>
                    <a:pt x="366919" y="654983"/>
                  </a:cubicBezTo>
                  <a:cubicBezTo>
                    <a:pt x="569562" y="654983"/>
                    <a:pt x="733837" y="508360"/>
                    <a:pt x="733837" y="327492"/>
                  </a:cubicBezTo>
                  <a:cubicBezTo>
                    <a:pt x="733837" y="146623"/>
                    <a:pt x="569562" y="0"/>
                    <a:pt x="366919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sq">
              <a:solidFill>
                <a:srgbClr val="EAF4EA"/>
              </a:solidFill>
              <a:prstDash val="solid"/>
              <a:miter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54" name="TextBox 54"/>
            <p:cNvSpPr txBox="1"/>
            <p:nvPr/>
          </p:nvSpPr>
          <p:spPr>
            <a:xfrm>
              <a:off x="68797" y="32830"/>
              <a:ext cx="596243" cy="5607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55" name="Group 55"/>
          <p:cNvGrpSpPr/>
          <p:nvPr/>
        </p:nvGrpSpPr>
        <p:grpSpPr>
          <a:xfrm>
            <a:off x="3039858" y="2513734"/>
            <a:ext cx="1510108" cy="1440263"/>
            <a:chOff x="0" y="0"/>
            <a:chExt cx="678021" cy="646662"/>
          </a:xfrm>
        </p:grpSpPr>
        <p:sp>
          <p:nvSpPr>
            <p:cNvPr id="56" name="Freeform 56"/>
            <p:cNvSpPr/>
            <p:nvPr/>
          </p:nvSpPr>
          <p:spPr>
            <a:xfrm>
              <a:off x="0" y="0"/>
              <a:ext cx="678021" cy="646662"/>
            </a:xfrm>
            <a:custGeom>
              <a:avLst/>
              <a:gdLst/>
              <a:ahLst/>
              <a:cxnLst/>
              <a:rect l="l" t="t" r="r" b="b"/>
              <a:pathLst>
                <a:path w="678021" h="646662">
                  <a:moveTo>
                    <a:pt x="339011" y="0"/>
                  </a:moveTo>
                  <a:cubicBezTo>
                    <a:pt x="151780" y="0"/>
                    <a:pt x="0" y="144760"/>
                    <a:pt x="0" y="323331"/>
                  </a:cubicBezTo>
                  <a:cubicBezTo>
                    <a:pt x="0" y="501902"/>
                    <a:pt x="151780" y="646662"/>
                    <a:pt x="339011" y="646662"/>
                  </a:cubicBezTo>
                  <a:cubicBezTo>
                    <a:pt x="526241" y="646662"/>
                    <a:pt x="678021" y="501902"/>
                    <a:pt x="678021" y="323331"/>
                  </a:cubicBezTo>
                  <a:cubicBezTo>
                    <a:pt x="678021" y="144760"/>
                    <a:pt x="526241" y="0"/>
                    <a:pt x="339011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sq">
              <a:solidFill>
                <a:srgbClr val="EAF4EA"/>
              </a:solidFill>
              <a:prstDash val="solid"/>
              <a:miter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57" name="TextBox 57"/>
            <p:cNvSpPr txBox="1"/>
            <p:nvPr/>
          </p:nvSpPr>
          <p:spPr>
            <a:xfrm>
              <a:off x="63564" y="32050"/>
              <a:ext cx="550892" cy="5539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58" name="Group 58"/>
          <p:cNvGrpSpPr/>
          <p:nvPr/>
        </p:nvGrpSpPr>
        <p:grpSpPr>
          <a:xfrm>
            <a:off x="7993871" y="2724063"/>
            <a:ext cx="1385792" cy="1132469"/>
            <a:chOff x="0" y="0"/>
            <a:chExt cx="622205" cy="508466"/>
          </a:xfrm>
        </p:grpSpPr>
        <p:sp>
          <p:nvSpPr>
            <p:cNvPr id="59" name="Freeform 59"/>
            <p:cNvSpPr/>
            <p:nvPr/>
          </p:nvSpPr>
          <p:spPr>
            <a:xfrm>
              <a:off x="0" y="0"/>
              <a:ext cx="622205" cy="508466"/>
            </a:xfrm>
            <a:custGeom>
              <a:avLst/>
              <a:gdLst/>
              <a:ahLst/>
              <a:cxnLst/>
              <a:rect l="l" t="t" r="r" b="b"/>
              <a:pathLst>
                <a:path w="622205" h="508466">
                  <a:moveTo>
                    <a:pt x="311102" y="0"/>
                  </a:moveTo>
                  <a:cubicBezTo>
                    <a:pt x="139285" y="0"/>
                    <a:pt x="0" y="113824"/>
                    <a:pt x="0" y="254233"/>
                  </a:cubicBezTo>
                  <a:cubicBezTo>
                    <a:pt x="0" y="394642"/>
                    <a:pt x="139285" y="508466"/>
                    <a:pt x="311102" y="508466"/>
                  </a:cubicBezTo>
                  <a:cubicBezTo>
                    <a:pt x="482920" y="508466"/>
                    <a:pt x="622205" y="394642"/>
                    <a:pt x="622205" y="254233"/>
                  </a:cubicBezTo>
                  <a:cubicBezTo>
                    <a:pt x="622205" y="113824"/>
                    <a:pt x="482920" y="0"/>
                    <a:pt x="31110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sq">
              <a:solidFill>
                <a:srgbClr val="EAF4EA"/>
              </a:solidFill>
              <a:prstDash val="solid"/>
              <a:miter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60" name="TextBox 60"/>
            <p:cNvSpPr txBox="1"/>
            <p:nvPr/>
          </p:nvSpPr>
          <p:spPr>
            <a:xfrm>
              <a:off x="58332" y="19094"/>
              <a:ext cx="505541" cy="4417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61" name="Group 61"/>
          <p:cNvGrpSpPr/>
          <p:nvPr/>
        </p:nvGrpSpPr>
        <p:grpSpPr>
          <a:xfrm>
            <a:off x="13741037" y="2724063"/>
            <a:ext cx="1390153" cy="1198860"/>
            <a:chOff x="0" y="0"/>
            <a:chExt cx="624163" cy="538275"/>
          </a:xfrm>
        </p:grpSpPr>
        <p:sp>
          <p:nvSpPr>
            <p:cNvPr id="62" name="Freeform 62"/>
            <p:cNvSpPr/>
            <p:nvPr/>
          </p:nvSpPr>
          <p:spPr>
            <a:xfrm>
              <a:off x="0" y="0"/>
              <a:ext cx="624163" cy="538275"/>
            </a:xfrm>
            <a:custGeom>
              <a:avLst/>
              <a:gdLst/>
              <a:ahLst/>
              <a:cxnLst/>
              <a:rect l="l" t="t" r="r" b="b"/>
              <a:pathLst>
                <a:path w="624163" h="538275">
                  <a:moveTo>
                    <a:pt x="312081" y="0"/>
                  </a:moveTo>
                  <a:cubicBezTo>
                    <a:pt x="139724" y="0"/>
                    <a:pt x="0" y="120497"/>
                    <a:pt x="0" y="269137"/>
                  </a:cubicBezTo>
                  <a:cubicBezTo>
                    <a:pt x="0" y="417778"/>
                    <a:pt x="139724" y="538275"/>
                    <a:pt x="312081" y="538275"/>
                  </a:cubicBezTo>
                  <a:cubicBezTo>
                    <a:pt x="484439" y="538275"/>
                    <a:pt x="624163" y="417778"/>
                    <a:pt x="624163" y="269137"/>
                  </a:cubicBezTo>
                  <a:cubicBezTo>
                    <a:pt x="624163" y="120497"/>
                    <a:pt x="484439" y="0"/>
                    <a:pt x="312081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sq">
              <a:solidFill>
                <a:srgbClr val="EAF4EA"/>
              </a:solidFill>
              <a:prstDash val="solid"/>
              <a:miter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63" name="TextBox 63"/>
            <p:cNvSpPr txBox="1"/>
            <p:nvPr/>
          </p:nvSpPr>
          <p:spPr>
            <a:xfrm>
              <a:off x="58515" y="21888"/>
              <a:ext cx="507132" cy="4659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64" name="Group 64"/>
          <p:cNvGrpSpPr/>
          <p:nvPr/>
        </p:nvGrpSpPr>
        <p:grpSpPr>
          <a:xfrm>
            <a:off x="2113034" y="1971082"/>
            <a:ext cx="1137935" cy="1085304"/>
            <a:chOff x="0" y="0"/>
            <a:chExt cx="678021" cy="646662"/>
          </a:xfrm>
        </p:grpSpPr>
        <p:sp>
          <p:nvSpPr>
            <p:cNvPr id="65" name="Freeform 65"/>
            <p:cNvSpPr/>
            <p:nvPr/>
          </p:nvSpPr>
          <p:spPr>
            <a:xfrm>
              <a:off x="0" y="0"/>
              <a:ext cx="678021" cy="646662"/>
            </a:xfrm>
            <a:custGeom>
              <a:avLst/>
              <a:gdLst/>
              <a:ahLst/>
              <a:cxnLst/>
              <a:rect l="l" t="t" r="r" b="b"/>
              <a:pathLst>
                <a:path w="678021" h="646662">
                  <a:moveTo>
                    <a:pt x="339011" y="0"/>
                  </a:moveTo>
                  <a:cubicBezTo>
                    <a:pt x="151780" y="0"/>
                    <a:pt x="0" y="144760"/>
                    <a:pt x="0" y="323331"/>
                  </a:cubicBezTo>
                  <a:cubicBezTo>
                    <a:pt x="0" y="501902"/>
                    <a:pt x="151780" y="646662"/>
                    <a:pt x="339011" y="646662"/>
                  </a:cubicBezTo>
                  <a:cubicBezTo>
                    <a:pt x="526241" y="646662"/>
                    <a:pt x="678021" y="501902"/>
                    <a:pt x="678021" y="323331"/>
                  </a:cubicBezTo>
                  <a:cubicBezTo>
                    <a:pt x="678021" y="144760"/>
                    <a:pt x="526241" y="0"/>
                    <a:pt x="339011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sq">
              <a:solidFill>
                <a:srgbClr val="EAF4EA"/>
              </a:solidFill>
              <a:prstDash val="solid"/>
              <a:miter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66" name="TextBox 66"/>
            <p:cNvSpPr txBox="1"/>
            <p:nvPr/>
          </p:nvSpPr>
          <p:spPr>
            <a:xfrm>
              <a:off x="63564" y="32050"/>
              <a:ext cx="550892" cy="5539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67" name="Group 67"/>
          <p:cNvGrpSpPr/>
          <p:nvPr/>
        </p:nvGrpSpPr>
        <p:grpSpPr>
          <a:xfrm>
            <a:off x="9219734" y="2148562"/>
            <a:ext cx="966227" cy="989336"/>
            <a:chOff x="0" y="0"/>
            <a:chExt cx="433825" cy="444200"/>
          </a:xfrm>
        </p:grpSpPr>
        <p:sp>
          <p:nvSpPr>
            <p:cNvPr id="68" name="Freeform 68"/>
            <p:cNvSpPr/>
            <p:nvPr/>
          </p:nvSpPr>
          <p:spPr>
            <a:xfrm>
              <a:off x="0" y="0"/>
              <a:ext cx="433825" cy="444200"/>
            </a:xfrm>
            <a:custGeom>
              <a:avLst/>
              <a:gdLst/>
              <a:ahLst/>
              <a:cxnLst/>
              <a:rect l="l" t="t" r="r" b="b"/>
              <a:pathLst>
                <a:path w="433825" h="444200">
                  <a:moveTo>
                    <a:pt x="216912" y="0"/>
                  </a:moveTo>
                  <a:cubicBezTo>
                    <a:pt x="97115" y="0"/>
                    <a:pt x="0" y="99438"/>
                    <a:pt x="0" y="222100"/>
                  </a:cubicBezTo>
                  <a:cubicBezTo>
                    <a:pt x="0" y="344763"/>
                    <a:pt x="97115" y="444200"/>
                    <a:pt x="216912" y="444200"/>
                  </a:cubicBezTo>
                  <a:cubicBezTo>
                    <a:pt x="336710" y="444200"/>
                    <a:pt x="433825" y="344763"/>
                    <a:pt x="433825" y="222100"/>
                  </a:cubicBezTo>
                  <a:cubicBezTo>
                    <a:pt x="433825" y="99438"/>
                    <a:pt x="336710" y="0"/>
                    <a:pt x="21691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sq">
              <a:solidFill>
                <a:srgbClr val="EAF4EA"/>
              </a:solidFill>
              <a:prstDash val="solid"/>
              <a:miter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69" name="TextBox 69"/>
            <p:cNvSpPr txBox="1"/>
            <p:nvPr/>
          </p:nvSpPr>
          <p:spPr>
            <a:xfrm>
              <a:off x="40671" y="13069"/>
              <a:ext cx="352483" cy="3894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70" name="Group 70"/>
          <p:cNvGrpSpPr/>
          <p:nvPr/>
        </p:nvGrpSpPr>
        <p:grpSpPr>
          <a:xfrm>
            <a:off x="12986896" y="1971082"/>
            <a:ext cx="1340861" cy="1198860"/>
            <a:chOff x="0" y="0"/>
            <a:chExt cx="602031" cy="538275"/>
          </a:xfrm>
        </p:grpSpPr>
        <p:sp>
          <p:nvSpPr>
            <p:cNvPr id="71" name="Freeform 71"/>
            <p:cNvSpPr/>
            <p:nvPr/>
          </p:nvSpPr>
          <p:spPr>
            <a:xfrm>
              <a:off x="0" y="0"/>
              <a:ext cx="602031" cy="538275"/>
            </a:xfrm>
            <a:custGeom>
              <a:avLst/>
              <a:gdLst/>
              <a:ahLst/>
              <a:cxnLst/>
              <a:rect l="l" t="t" r="r" b="b"/>
              <a:pathLst>
                <a:path w="602031" h="538275">
                  <a:moveTo>
                    <a:pt x="301016" y="0"/>
                  </a:moveTo>
                  <a:cubicBezTo>
                    <a:pt x="134769" y="0"/>
                    <a:pt x="0" y="120497"/>
                    <a:pt x="0" y="269137"/>
                  </a:cubicBezTo>
                  <a:cubicBezTo>
                    <a:pt x="0" y="417778"/>
                    <a:pt x="134769" y="538275"/>
                    <a:pt x="301016" y="538275"/>
                  </a:cubicBezTo>
                  <a:cubicBezTo>
                    <a:pt x="467262" y="538275"/>
                    <a:pt x="602031" y="417778"/>
                    <a:pt x="602031" y="269137"/>
                  </a:cubicBezTo>
                  <a:cubicBezTo>
                    <a:pt x="602031" y="120497"/>
                    <a:pt x="467262" y="0"/>
                    <a:pt x="301016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sq">
              <a:solidFill>
                <a:srgbClr val="EAF4EA"/>
              </a:solidFill>
              <a:prstDash val="solid"/>
              <a:miter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72" name="TextBox 72"/>
            <p:cNvSpPr txBox="1"/>
            <p:nvPr/>
          </p:nvSpPr>
          <p:spPr>
            <a:xfrm>
              <a:off x="56440" y="21888"/>
              <a:ext cx="489150" cy="4659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73" name="TextBox 73"/>
          <p:cNvSpPr txBox="1"/>
          <p:nvPr/>
        </p:nvSpPr>
        <p:spPr>
          <a:xfrm>
            <a:off x="1063521" y="9391166"/>
            <a:ext cx="4810125" cy="6794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spc="599" dirty="0">
                <a:solidFill>
                  <a:srgbClr val="3A6C34"/>
                </a:solidFill>
                <a:latin typeface="Gordita"/>
              </a:rPr>
              <a:t>Lange </a:t>
            </a:r>
            <a:r>
              <a:rPr lang="en-US" sz="3999" spc="599" dirty="0" err="1">
                <a:solidFill>
                  <a:srgbClr val="3A6C34"/>
                </a:solidFill>
                <a:latin typeface="Gordita"/>
              </a:rPr>
              <a:t>sprieten</a:t>
            </a:r>
            <a:endParaRPr lang="en-US" sz="3999" spc="599" dirty="0">
              <a:solidFill>
                <a:srgbClr val="3A6C34"/>
              </a:solidFill>
              <a:latin typeface="Gordita"/>
            </a:endParaRPr>
          </a:p>
        </p:txBody>
      </p:sp>
      <p:sp>
        <p:nvSpPr>
          <p:cNvPr id="74" name="TextBox 74"/>
          <p:cNvSpPr txBox="1"/>
          <p:nvPr/>
        </p:nvSpPr>
        <p:spPr>
          <a:xfrm>
            <a:off x="6738641" y="9391166"/>
            <a:ext cx="4810125" cy="6794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spc="599">
                <a:solidFill>
                  <a:srgbClr val="3A6C34"/>
                </a:solidFill>
                <a:latin typeface="Gordita"/>
              </a:rPr>
              <a:t>Lange sprieten</a:t>
            </a:r>
          </a:p>
        </p:txBody>
      </p:sp>
      <p:sp>
        <p:nvSpPr>
          <p:cNvPr id="75" name="TextBox 75"/>
          <p:cNvSpPr txBox="1"/>
          <p:nvPr/>
        </p:nvSpPr>
        <p:spPr>
          <a:xfrm>
            <a:off x="12508116" y="9391166"/>
            <a:ext cx="4622602" cy="6794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spc="599">
                <a:solidFill>
                  <a:srgbClr val="3A6C34"/>
                </a:solidFill>
                <a:latin typeface="Gordita"/>
              </a:rPr>
              <a:t>Korte sprieten</a:t>
            </a:r>
          </a:p>
        </p:txBody>
      </p:sp>
      <p:grpSp>
        <p:nvGrpSpPr>
          <p:cNvPr id="76" name="Group 76"/>
          <p:cNvGrpSpPr/>
          <p:nvPr/>
        </p:nvGrpSpPr>
        <p:grpSpPr>
          <a:xfrm>
            <a:off x="1516510" y="1366494"/>
            <a:ext cx="1137935" cy="1163180"/>
            <a:chOff x="0" y="0"/>
            <a:chExt cx="678021" cy="693063"/>
          </a:xfrm>
        </p:grpSpPr>
        <p:sp>
          <p:nvSpPr>
            <p:cNvPr id="77" name="Freeform 77"/>
            <p:cNvSpPr/>
            <p:nvPr/>
          </p:nvSpPr>
          <p:spPr>
            <a:xfrm>
              <a:off x="0" y="0"/>
              <a:ext cx="678021" cy="693063"/>
            </a:xfrm>
            <a:custGeom>
              <a:avLst/>
              <a:gdLst/>
              <a:ahLst/>
              <a:cxnLst/>
              <a:rect l="l" t="t" r="r" b="b"/>
              <a:pathLst>
                <a:path w="678021" h="693063">
                  <a:moveTo>
                    <a:pt x="339011" y="0"/>
                  </a:moveTo>
                  <a:cubicBezTo>
                    <a:pt x="151780" y="0"/>
                    <a:pt x="0" y="155147"/>
                    <a:pt x="0" y="346531"/>
                  </a:cubicBezTo>
                  <a:cubicBezTo>
                    <a:pt x="0" y="537915"/>
                    <a:pt x="151780" y="693063"/>
                    <a:pt x="339011" y="693063"/>
                  </a:cubicBezTo>
                  <a:cubicBezTo>
                    <a:pt x="526241" y="693063"/>
                    <a:pt x="678021" y="537915"/>
                    <a:pt x="678021" y="346531"/>
                  </a:cubicBezTo>
                  <a:cubicBezTo>
                    <a:pt x="678021" y="155147"/>
                    <a:pt x="526241" y="0"/>
                    <a:pt x="339011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sq">
              <a:solidFill>
                <a:srgbClr val="EAF4EA"/>
              </a:solidFill>
              <a:prstDash val="solid"/>
              <a:miter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78" name="TextBox 78"/>
            <p:cNvSpPr txBox="1"/>
            <p:nvPr/>
          </p:nvSpPr>
          <p:spPr>
            <a:xfrm>
              <a:off x="63564" y="36400"/>
              <a:ext cx="550892" cy="5916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79" name="Group 79"/>
          <p:cNvGrpSpPr/>
          <p:nvPr/>
        </p:nvGrpSpPr>
        <p:grpSpPr>
          <a:xfrm rot="747459">
            <a:off x="8717748" y="1615019"/>
            <a:ext cx="2431520" cy="1166815"/>
            <a:chOff x="0" y="0"/>
            <a:chExt cx="1091725" cy="523887"/>
          </a:xfrm>
        </p:grpSpPr>
        <p:sp>
          <p:nvSpPr>
            <p:cNvPr id="80" name="Freeform 80"/>
            <p:cNvSpPr/>
            <p:nvPr/>
          </p:nvSpPr>
          <p:spPr>
            <a:xfrm>
              <a:off x="0" y="0"/>
              <a:ext cx="1091725" cy="523887"/>
            </a:xfrm>
            <a:custGeom>
              <a:avLst/>
              <a:gdLst/>
              <a:ahLst/>
              <a:cxnLst/>
              <a:rect l="l" t="t" r="r" b="b"/>
              <a:pathLst>
                <a:path w="1091725" h="523887">
                  <a:moveTo>
                    <a:pt x="545862" y="0"/>
                  </a:moveTo>
                  <a:cubicBezTo>
                    <a:pt x="244391" y="0"/>
                    <a:pt x="0" y="117276"/>
                    <a:pt x="0" y="261943"/>
                  </a:cubicBezTo>
                  <a:cubicBezTo>
                    <a:pt x="0" y="406611"/>
                    <a:pt x="244391" y="523887"/>
                    <a:pt x="545862" y="523887"/>
                  </a:cubicBezTo>
                  <a:cubicBezTo>
                    <a:pt x="847334" y="523887"/>
                    <a:pt x="1091725" y="406611"/>
                    <a:pt x="1091725" y="261943"/>
                  </a:cubicBezTo>
                  <a:cubicBezTo>
                    <a:pt x="1091725" y="117276"/>
                    <a:pt x="847334" y="0"/>
                    <a:pt x="54586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sq">
              <a:solidFill>
                <a:srgbClr val="EAF4EA"/>
              </a:solidFill>
              <a:prstDash val="solid"/>
              <a:miter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81" name="TextBox 81"/>
            <p:cNvSpPr txBox="1"/>
            <p:nvPr/>
          </p:nvSpPr>
          <p:spPr>
            <a:xfrm>
              <a:off x="102349" y="20539"/>
              <a:ext cx="887026" cy="4542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82" name="Group 82"/>
          <p:cNvGrpSpPr/>
          <p:nvPr/>
        </p:nvGrpSpPr>
        <p:grpSpPr>
          <a:xfrm>
            <a:off x="12947262" y="1840767"/>
            <a:ext cx="897511" cy="802462"/>
            <a:chOff x="0" y="0"/>
            <a:chExt cx="602031" cy="538275"/>
          </a:xfrm>
        </p:grpSpPr>
        <p:sp>
          <p:nvSpPr>
            <p:cNvPr id="83" name="Freeform 83"/>
            <p:cNvSpPr/>
            <p:nvPr/>
          </p:nvSpPr>
          <p:spPr>
            <a:xfrm>
              <a:off x="0" y="0"/>
              <a:ext cx="602031" cy="538275"/>
            </a:xfrm>
            <a:custGeom>
              <a:avLst/>
              <a:gdLst/>
              <a:ahLst/>
              <a:cxnLst/>
              <a:rect l="l" t="t" r="r" b="b"/>
              <a:pathLst>
                <a:path w="602031" h="538275">
                  <a:moveTo>
                    <a:pt x="301016" y="0"/>
                  </a:moveTo>
                  <a:cubicBezTo>
                    <a:pt x="134769" y="0"/>
                    <a:pt x="0" y="120497"/>
                    <a:pt x="0" y="269137"/>
                  </a:cubicBezTo>
                  <a:cubicBezTo>
                    <a:pt x="0" y="417778"/>
                    <a:pt x="134769" y="538275"/>
                    <a:pt x="301016" y="538275"/>
                  </a:cubicBezTo>
                  <a:cubicBezTo>
                    <a:pt x="467262" y="538275"/>
                    <a:pt x="602031" y="417778"/>
                    <a:pt x="602031" y="269137"/>
                  </a:cubicBezTo>
                  <a:cubicBezTo>
                    <a:pt x="602031" y="120497"/>
                    <a:pt x="467262" y="0"/>
                    <a:pt x="301016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sq">
              <a:solidFill>
                <a:srgbClr val="EAF4EA"/>
              </a:solidFill>
              <a:prstDash val="solid"/>
              <a:miter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84" name="TextBox 84"/>
            <p:cNvSpPr txBox="1"/>
            <p:nvPr/>
          </p:nvSpPr>
          <p:spPr>
            <a:xfrm>
              <a:off x="56440" y="21888"/>
              <a:ext cx="489150" cy="4659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indefinite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7" dur="indefinite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4" dur="indefinite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7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indefinit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0" dur="indefinite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indefinite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3" dur="indefinite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indefinite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6" dur="indefinite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indefinite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9" dur="indefinite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indefinit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2" dur="indefinite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indefinite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5" dur="indefinite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indefinite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8" dur="indefinite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4" grpId="1"/>
      <p:bldP spid="35" grpId="0"/>
      <p:bldP spid="35" grpId="1"/>
      <p:bldP spid="36" grpId="0"/>
      <p:bldP spid="36" grpId="1"/>
      <p:bldP spid="37" grpId="0"/>
      <p:bldP spid="37" grpId="1"/>
      <p:bldP spid="38" grpId="0"/>
      <p:bldP spid="38" grpId="1"/>
      <p:bldP spid="39" grpId="0"/>
      <p:bldP spid="39" grpId="1"/>
      <p:bldP spid="40" grpId="0"/>
      <p:bldP spid="40" grpId="1"/>
      <p:bldP spid="41" grpId="0"/>
      <p:bldP spid="41" grpId="1"/>
      <p:bldP spid="42" grpId="0"/>
      <p:bldP spid="42" grpId="1"/>
      <p:bldP spid="43" grpId="0"/>
      <p:bldP spid="43" grpId="1"/>
      <p:bldP spid="44" grpId="0"/>
      <p:bldP spid="44" grpId="1"/>
      <p:bldP spid="45" grpId="0"/>
      <p:bldP spid="45" grpId="1"/>
      <p:bldP spid="73" grpId="0"/>
      <p:bldP spid="74" grpId="0"/>
      <p:bldP spid="7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208931" y="-2591490"/>
            <a:ext cx="21876565" cy="15502097"/>
            <a:chOff x="0" y="0"/>
            <a:chExt cx="29168753" cy="20669462"/>
          </a:xfrm>
        </p:grpSpPr>
        <p:sp>
          <p:nvSpPr>
            <p:cNvPr id="3" name="Freeform 3"/>
            <p:cNvSpPr/>
            <p:nvPr/>
          </p:nvSpPr>
          <p:spPr>
            <a:xfrm rot="-6386835">
              <a:off x="8812106" y="1796557"/>
              <a:ext cx="3334078" cy="4433123"/>
            </a:xfrm>
            <a:custGeom>
              <a:avLst/>
              <a:gdLst/>
              <a:ahLst/>
              <a:cxnLst/>
              <a:rect l="l" t="t" r="r" b="b"/>
              <a:pathLst>
                <a:path w="3334078" h="4433123">
                  <a:moveTo>
                    <a:pt x="0" y="0"/>
                  </a:moveTo>
                  <a:lnTo>
                    <a:pt x="3334077" y="0"/>
                  </a:lnTo>
                  <a:lnTo>
                    <a:pt x="3334077" y="4433122"/>
                  </a:lnTo>
                  <a:lnTo>
                    <a:pt x="0" y="44331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3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NL"/>
            </a:p>
          </p:txBody>
        </p:sp>
        <p:sp>
          <p:nvSpPr>
            <p:cNvPr id="4" name="Freeform 4"/>
            <p:cNvSpPr/>
            <p:nvPr/>
          </p:nvSpPr>
          <p:spPr>
            <a:xfrm rot="-5400000">
              <a:off x="13936812" y="3289960"/>
              <a:ext cx="1469787" cy="1604133"/>
            </a:xfrm>
            <a:custGeom>
              <a:avLst/>
              <a:gdLst/>
              <a:ahLst/>
              <a:cxnLst/>
              <a:rect l="l" t="t" r="r" b="b"/>
              <a:pathLst>
                <a:path w="1469787" h="1604133">
                  <a:moveTo>
                    <a:pt x="0" y="0"/>
                  </a:moveTo>
                  <a:lnTo>
                    <a:pt x="1469787" y="0"/>
                  </a:lnTo>
                  <a:lnTo>
                    <a:pt x="1469787" y="1604133"/>
                  </a:lnTo>
                  <a:lnTo>
                    <a:pt x="0" y="16041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13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NL"/>
            </a:p>
          </p:txBody>
        </p:sp>
        <p:sp>
          <p:nvSpPr>
            <p:cNvPr id="5" name="Freeform 5"/>
            <p:cNvSpPr/>
            <p:nvPr/>
          </p:nvSpPr>
          <p:spPr>
            <a:xfrm rot="-5400000">
              <a:off x="7039741" y="15287016"/>
              <a:ext cx="1473670" cy="1517292"/>
            </a:xfrm>
            <a:custGeom>
              <a:avLst/>
              <a:gdLst/>
              <a:ahLst/>
              <a:cxnLst/>
              <a:rect l="l" t="t" r="r" b="b"/>
              <a:pathLst>
                <a:path w="1473670" h="1517292">
                  <a:moveTo>
                    <a:pt x="0" y="0"/>
                  </a:moveTo>
                  <a:lnTo>
                    <a:pt x="1473671" y="0"/>
                  </a:lnTo>
                  <a:lnTo>
                    <a:pt x="1473671" y="1517293"/>
                  </a:lnTo>
                  <a:lnTo>
                    <a:pt x="0" y="15172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13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NL"/>
            </a:p>
          </p:txBody>
        </p:sp>
        <p:sp>
          <p:nvSpPr>
            <p:cNvPr id="6" name="Freeform 6"/>
            <p:cNvSpPr/>
            <p:nvPr/>
          </p:nvSpPr>
          <p:spPr>
            <a:xfrm rot="-5876580">
              <a:off x="20898498" y="14829692"/>
              <a:ext cx="2031472" cy="1940056"/>
            </a:xfrm>
            <a:custGeom>
              <a:avLst/>
              <a:gdLst/>
              <a:ahLst/>
              <a:cxnLst/>
              <a:rect l="l" t="t" r="r" b="b"/>
              <a:pathLst>
                <a:path w="2031472" h="1940056">
                  <a:moveTo>
                    <a:pt x="0" y="0"/>
                  </a:moveTo>
                  <a:lnTo>
                    <a:pt x="2031472" y="0"/>
                  </a:lnTo>
                  <a:lnTo>
                    <a:pt x="2031472" y="1940056"/>
                  </a:lnTo>
                  <a:lnTo>
                    <a:pt x="0" y="19400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13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NL"/>
            </a:p>
          </p:txBody>
        </p:sp>
        <p:sp>
          <p:nvSpPr>
            <p:cNvPr id="7" name="Freeform 7"/>
            <p:cNvSpPr/>
            <p:nvPr/>
          </p:nvSpPr>
          <p:spPr>
            <a:xfrm rot="-3275428">
              <a:off x="25104830" y="7181700"/>
              <a:ext cx="1705622" cy="1140635"/>
            </a:xfrm>
            <a:custGeom>
              <a:avLst/>
              <a:gdLst/>
              <a:ahLst/>
              <a:cxnLst/>
              <a:rect l="l" t="t" r="r" b="b"/>
              <a:pathLst>
                <a:path w="1705622" h="1140635">
                  <a:moveTo>
                    <a:pt x="0" y="0"/>
                  </a:moveTo>
                  <a:lnTo>
                    <a:pt x="1705622" y="0"/>
                  </a:lnTo>
                  <a:lnTo>
                    <a:pt x="1705622" y="1140635"/>
                  </a:lnTo>
                  <a:lnTo>
                    <a:pt x="0" y="11406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13000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NL"/>
            </a:p>
          </p:txBody>
        </p:sp>
        <p:sp>
          <p:nvSpPr>
            <p:cNvPr id="8" name="Freeform 8"/>
            <p:cNvSpPr/>
            <p:nvPr/>
          </p:nvSpPr>
          <p:spPr>
            <a:xfrm rot="-7891176">
              <a:off x="4013778" y="6648196"/>
              <a:ext cx="1794037" cy="1430744"/>
            </a:xfrm>
            <a:custGeom>
              <a:avLst/>
              <a:gdLst/>
              <a:ahLst/>
              <a:cxnLst/>
              <a:rect l="l" t="t" r="r" b="b"/>
              <a:pathLst>
                <a:path w="1794037" h="1430744">
                  <a:moveTo>
                    <a:pt x="0" y="0"/>
                  </a:moveTo>
                  <a:lnTo>
                    <a:pt x="1794037" y="0"/>
                  </a:lnTo>
                  <a:lnTo>
                    <a:pt x="1794037" y="1430744"/>
                  </a:lnTo>
                  <a:lnTo>
                    <a:pt x="0" y="14307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1300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NL"/>
            </a:p>
          </p:txBody>
        </p:sp>
        <p:sp>
          <p:nvSpPr>
            <p:cNvPr id="9" name="Freeform 9"/>
            <p:cNvSpPr/>
            <p:nvPr/>
          </p:nvSpPr>
          <p:spPr>
            <a:xfrm rot="-3671011">
              <a:off x="25013452" y="13964293"/>
              <a:ext cx="2409970" cy="4702380"/>
            </a:xfrm>
            <a:custGeom>
              <a:avLst/>
              <a:gdLst/>
              <a:ahLst/>
              <a:cxnLst/>
              <a:rect l="l" t="t" r="r" b="b"/>
              <a:pathLst>
                <a:path w="2409970" h="4702380">
                  <a:moveTo>
                    <a:pt x="0" y="0"/>
                  </a:moveTo>
                  <a:lnTo>
                    <a:pt x="2409970" y="0"/>
                  </a:lnTo>
                  <a:lnTo>
                    <a:pt x="2409970" y="4702380"/>
                  </a:lnTo>
                  <a:lnTo>
                    <a:pt x="0" y="47023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13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NL"/>
            </a:p>
          </p:txBody>
        </p:sp>
        <p:sp>
          <p:nvSpPr>
            <p:cNvPr id="10" name="Freeform 10"/>
            <p:cNvSpPr/>
            <p:nvPr/>
          </p:nvSpPr>
          <p:spPr>
            <a:xfrm rot="-7169559" flipH="1">
              <a:off x="24315297" y="1814898"/>
              <a:ext cx="3284688" cy="5520485"/>
            </a:xfrm>
            <a:custGeom>
              <a:avLst/>
              <a:gdLst/>
              <a:ahLst/>
              <a:cxnLst/>
              <a:rect l="l" t="t" r="r" b="b"/>
              <a:pathLst>
                <a:path w="3284688" h="5520485">
                  <a:moveTo>
                    <a:pt x="3284688" y="0"/>
                  </a:moveTo>
                  <a:lnTo>
                    <a:pt x="0" y="0"/>
                  </a:lnTo>
                  <a:lnTo>
                    <a:pt x="0" y="5520485"/>
                  </a:lnTo>
                  <a:lnTo>
                    <a:pt x="3284688" y="5520485"/>
                  </a:lnTo>
                  <a:lnTo>
                    <a:pt x="3284688" y="0"/>
                  </a:lnTo>
                  <a:close/>
                </a:path>
              </a:pathLst>
            </a:custGeom>
            <a:blipFill>
              <a:blip r:embed="rId16">
                <a:alphaModFix amt="13000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NL"/>
            </a:p>
          </p:txBody>
        </p:sp>
        <p:sp>
          <p:nvSpPr>
            <p:cNvPr id="11" name="Freeform 11"/>
            <p:cNvSpPr/>
            <p:nvPr/>
          </p:nvSpPr>
          <p:spPr>
            <a:xfrm rot="-6501045">
              <a:off x="15798302" y="15491428"/>
              <a:ext cx="4611096" cy="4547694"/>
            </a:xfrm>
            <a:custGeom>
              <a:avLst/>
              <a:gdLst/>
              <a:ahLst/>
              <a:cxnLst/>
              <a:rect l="l" t="t" r="r" b="b"/>
              <a:pathLst>
                <a:path w="4611096" h="4547694">
                  <a:moveTo>
                    <a:pt x="0" y="0"/>
                  </a:moveTo>
                  <a:lnTo>
                    <a:pt x="4611096" y="0"/>
                  </a:lnTo>
                  <a:lnTo>
                    <a:pt x="4611096" y="4547694"/>
                  </a:lnTo>
                  <a:lnTo>
                    <a:pt x="0" y="45476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13000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NL"/>
            </a:p>
          </p:txBody>
        </p:sp>
        <p:sp>
          <p:nvSpPr>
            <p:cNvPr id="12" name="Freeform 12"/>
            <p:cNvSpPr/>
            <p:nvPr/>
          </p:nvSpPr>
          <p:spPr>
            <a:xfrm rot="-3954750">
              <a:off x="9936381" y="15516593"/>
              <a:ext cx="3887472" cy="3853457"/>
            </a:xfrm>
            <a:custGeom>
              <a:avLst/>
              <a:gdLst/>
              <a:ahLst/>
              <a:cxnLst/>
              <a:rect l="l" t="t" r="r" b="b"/>
              <a:pathLst>
                <a:path w="3887472" h="3853457">
                  <a:moveTo>
                    <a:pt x="0" y="0"/>
                  </a:moveTo>
                  <a:lnTo>
                    <a:pt x="3887472" y="0"/>
                  </a:lnTo>
                  <a:lnTo>
                    <a:pt x="3887472" y="3853457"/>
                  </a:lnTo>
                  <a:lnTo>
                    <a:pt x="0" y="38534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13000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NL"/>
            </a:p>
          </p:txBody>
        </p:sp>
        <p:sp>
          <p:nvSpPr>
            <p:cNvPr id="13" name="Freeform 13"/>
            <p:cNvSpPr/>
            <p:nvPr/>
          </p:nvSpPr>
          <p:spPr>
            <a:xfrm rot="-4246360">
              <a:off x="-120113" y="9476428"/>
              <a:ext cx="5416527" cy="3592963"/>
            </a:xfrm>
            <a:custGeom>
              <a:avLst/>
              <a:gdLst/>
              <a:ahLst/>
              <a:cxnLst/>
              <a:rect l="l" t="t" r="r" b="b"/>
              <a:pathLst>
                <a:path w="5416527" h="3592963">
                  <a:moveTo>
                    <a:pt x="0" y="0"/>
                  </a:moveTo>
                  <a:lnTo>
                    <a:pt x="5416527" y="0"/>
                  </a:lnTo>
                  <a:lnTo>
                    <a:pt x="5416527" y="3592963"/>
                  </a:lnTo>
                  <a:lnTo>
                    <a:pt x="0" y="35929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alphaModFix amt="13000"/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NL"/>
            </a:p>
          </p:txBody>
        </p:sp>
        <p:sp>
          <p:nvSpPr>
            <p:cNvPr id="14" name="Freeform 14"/>
            <p:cNvSpPr/>
            <p:nvPr/>
          </p:nvSpPr>
          <p:spPr>
            <a:xfrm rot="-8848540">
              <a:off x="2934899" y="2009270"/>
              <a:ext cx="2099157" cy="4358110"/>
            </a:xfrm>
            <a:custGeom>
              <a:avLst/>
              <a:gdLst/>
              <a:ahLst/>
              <a:cxnLst/>
              <a:rect l="l" t="t" r="r" b="b"/>
              <a:pathLst>
                <a:path w="2099157" h="4358110">
                  <a:moveTo>
                    <a:pt x="0" y="0"/>
                  </a:moveTo>
                  <a:lnTo>
                    <a:pt x="2099156" y="0"/>
                  </a:lnTo>
                  <a:lnTo>
                    <a:pt x="2099156" y="4358111"/>
                  </a:lnTo>
                  <a:lnTo>
                    <a:pt x="0" y="43581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alphaModFix amt="13000"/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NL"/>
            </a:p>
          </p:txBody>
        </p:sp>
        <p:sp>
          <p:nvSpPr>
            <p:cNvPr id="15" name="Freeform 15"/>
            <p:cNvSpPr/>
            <p:nvPr/>
          </p:nvSpPr>
          <p:spPr>
            <a:xfrm rot="7249880">
              <a:off x="3691030" y="14115346"/>
              <a:ext cx="1868941" cy="5167579"/>
            </a:xfrm>
            <a:custGeom>
              <a:avLst/>
              <a:gdLst/>
              <a:ahLst/>
              <a:cxnLst/>
              <a:rect l="l" t="t" r="r" b="b"/>
              <a:pathLst>
                <a:path w="1868941" h="5167579">
                  <a:moveTo>
                    <a:pt x="0" y="0"/>
                  </a:moveTo>
                  <a:lnTo>
                    <a:pt x="1868941" y="0"/>
                  </a:lnTo>
                  <a:lnTo>
                    <a:pt x="1868941" y="5167579"/>
                  </a:lnTo>
                  <a:lnTo>
                    <a:pt x="0" y="51675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alphaModFix amt="13000"/>
                <a:extLs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NL"/>
            </a:p>
          </p:txBody>
        </p:sp>
        <p:sp>
          <p:nvSpPr>
            <p:cNvPr id="16" name="Freeform 16"/>
            <p:cNvSpPr/>
            <p:nvPr/>
          </p:nvSpPr>
          <p:spPr>
            <a:xfrm rot="-5400000">
              <a:off x="24702016" y="9971842"/>
              <a:ext cx="4429168" cy="2602136"/>
            </a:xfrm>
            <a:custGeom>
              <a:avLst/>
              <a:gdLst/>
              <a:ahLst/>
              <a:cxnLst/>
              <a:rect l="l" t="t" r="r" b="b"/>
              <a:pathLst>
                <a:path w="4429168" h="2602136">
                  <a:moveTo>
                    <a:pt x="0" y="0"/>
                  </a:moveTo>
                  <a:lnTo>
                    <a:pt x="4429168" y="0"/>
                  </a:lnTo>
                  <a:lnTo>
                    <a:pt x="4429168" y="2602136"/>
                  </a:lnTo>
                  <a:lnTo>
                    <a:pt x="0" y="26021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8">
                <a:alphaModFix amt="13000"/>
                <a:extLst>
                  <a:ext uri="{96DAC541-7B7A-43D3-8B79-37D633B846F1}">
                    <asvg:svgBlip xmlns:asvg="http://schemas.microsoft.com/office/drawing/2016/SVG/main" r:embed="rId2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NL"/>
            </a:p>
          </p:txBody>
        </p:sp>
        <p:sp>
          <p:nvSpPr>
            <p:cNvPr id="17" name="Freeform 17"/>
            <p:cNvSpPr/>
            <p:nvPr/>
          </p:nvSpPr>
          <p:spPr>
            <a:xfrm rot="-8989982">
              <a:off x="18952746" y="325900"/>
              <a:ext cx="2571763" cy="4729679"/>
            </a:xfrm>
            <a:custGeom>
              <a:avLst/>
              <a:gdLst/>
              <a:ahLst/>
              <a:cxnLst/>
              <a:rect l="l" t="t" r="r" b="b"/>
              <a:pathLst>
                <a:path w="2571763" h="4729679">
                  <a:moveTo>
                    <a:pt x="0" y="0"/>
                  </a:moveTo>
                  <a:lnTo>
                    <a:pt x="2571762" y="0"/>
                  </a:lnTo>
                  <a:lnTo>
                    <a:pt x="2571762" y="4729679"/>
                  </a:lnTo>
                  <a:lnTo>
                    <a:pt x="0" y="47296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0">
                <a:alphaModFix amt="13000"/>
                <a:extLst>
                  <a:ext uri="{96DAC541-7B7A-43D3-8B79-37D633B846F1}">
                    <asvg:svgBlip xmlns:asvg="http://schemas.microsoft.com/office/drawing/2016/SVG/main" r:embed="rId3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NL"/>
            </a:p>
          </p:txBody>
        </p:sp>
      </p:grpSp>
      <p:sp>
        <p:nvSpPr>
          <p:cNvPr id="18" name="Freeform 18"/>
          <p:cNvSpPr/>
          <p:nvPr/>
        </p:nvSpPr>
        <p:spPr>
          <a:xfrm>
            <a:off x="42344" y="9258300"/>
            <a:ext cx="1474167" cy="1474167"/>
          </a:xfrm>
          <a:custGeom>
            <a:avLst/>
            <a:gdLst/>
            <a:ahLst/>
            <a:cxnLst/>
            <a:rect l="l" t="t" r="r" b="b"/>
            <a:pathLst>
              <a:path w="1474167" h="1474167">
                <a:moveTo>
                  <a:pt x="0" y="0"/>
                </a:moveTo>
                <a:lnTo>
                  <a:pt x="1474166" y="0"/>
                </a:lnTo>
                <a:lnTo>
                  <a:pt x="1474166" y="1474167"/>
                </a:lnTo>
                <a:lnTo>
                  <a:pt x="0" y="1474167"/>
                </a:lnTo>
                <a:lnTo>
                  <a:pt x="0" y="0"/>
                </a:lnTo>
                <a:close/>
              </a:path>
            </a:pathLst>
          </a:custGeom>
          <a:blipFill>
            <a:blip r:embed="rId32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grpSp>
        <p:nvGrpSpPr>
          <p:cNvPr id="19" name="Group 19"/>
          <p:cNvGrpSpPr/>
          <p:nvPr/>
        </p:nvGrpSpPr>
        <p:grpSpPr>
          <a:xfrm rot="-5400000">
            <a:off x="483217" y="854029"/>
            <a:ext cx="5970733" cy="5082188"/>
            <a:chOff x="0" y="0"/>
            <a:chExt cx="1298520" cy="1105279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298520" cy="1105279"/>
            </a:xfrm>
            <a:custGeom>
              <a:avLst/>
              <a:gdLst/>
              <a:ahLst/>
              <a:cxnLst/>
              <a:rect l="l" t="t" r="r" b="b"/>
              <a:pathLst>
                <a:path w="1298520" h="1105279">
                  <a:moveTo>
                    <a:pt x="47976" y="0"/>
                  </a:moveTo>
                  <a:lnTo>
                    <a:pt x="1250545" y="0"/>
                  </a:lnTo>
                  <a:cubicBezTo>
                    <a:pt x="1277041" y="0"/>
                    <a:pt x="1298520" y="21480"/>
                    <a:pt x="1298520" y="47976"/>
                  </a:cubicBezTo>
                  <a:lnTo>
                    <a:pt x="1298520" y="1057303"/>
                  </a:lnTo>
                  <a:cubicBezTo>
                    <a:pt x="1298520" y="1083799"/>
                    <a:pt x="1277041" y="1105279"/>
                    <a:pt x="1250545" y="1105279"/>
                  </a:cubicBezTo>
                  <a:lnTo>
                    <a:pt x="47976" y="1105279"/>
                  </a:lnTo>
                  <a:cubicBezTo>
                    <a:pt x="35252" y="1105279"/>
                    <a:pt x="23049" y="1100224"/>
                    <a:pt x="14052" y="1091227"/>
                  </a:cubicBezTo>
                  <a:cubicBezTo>
                    <a:pt x="5055" y="1082230"/>
                    <a:pt x="0" y="1070027"/>
                    <a:pt x="0" y="1057303"/>
                  </a:cubicBezTo>
                  <a:lnTo>
                    <a:pt x="0" y="47976"/>
                  </a:lnTo>
                  <a:cubicBezTo>
                    <a:pt x="0" y="21480"/>
                    <a:pt x="21480" y="0"/>
                    <a:pt x="4797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28575"/>
              <a:ext cx="1298520" cy="11338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1224103" y="1336380"/>
            <a:ext cx="4488960" cy="4864473"/>
          </a:xfrm>
          <a:custGeom>
            <a:avLst/>
            <a:gdLst/>
            <a:ahLst/>
            <a:cxnLst/>
            <a:rect l="l" t="t" r="r" b="b"/>
            <a:pathLst>
              <a:path w="4488960" h="4864473">
                <a:moveTo>
                  <a:pt x="0" y="0"/>
                </a:moveTo>
                <a:lnTo>
                  <a:pt x="4488960" y="0"/>
                </a:lnTo>
                <a:lnTo>
                  <a:pt x="4488960" y="4864473"/>
                </a:lnTo>
                <a:lnTo>
                  <a:pt x="0" y="4864473"/>
                </a:lnTo>
                <a:lnTo>
                  <a:pt x="0" y="0"/>
                </a:lnTo>
                <a:close/>
              </a:path>
            </a:pathLst>
          </a:custGeom>
          <a:blipFill>
            <a:blip r:embed="rId33"/>
            <a:stretch>
              <a:fillRect l="-66265" t="-25112" r="-41759" b="-2785"/>
            </a:stretch>
          </a:blipFill>
        </p:spPr>
        <p:txBody>
          <a:bodyPr/>
          <a:lstStyle/>
          <a:p>
            <a:endParaRPr lang="nl-NL"/>
          </a:p>
        </p:txBody>
      </p:sp>
      <p:grpSp>
        <p:nvGrpSpPr>
          <p:cNvPr id="23" name="Group 23"/>
          <p:cNvGrpSpPr/>
          <p:nvPr/>
        </p:nvGrpSpPr>
        <p:grpSpPr>
          <a:xfrm rot="-5400000">
            <a:off x="6158337" y="693264"/>
            <a:ext cx="5970733" cy="5403718"/>
            <a:chOff x="0" y="0"/>
            <a:chExt cx="1298520" cy="1175206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298520" cy="1175206"/>
            </a:xfrm>
            <a:custGeom>
              <a:avLst/>
              <a:gdLst/>
              <a:ahLst/>
              <a:cxnLst/>
              <a:rect l="l" t="t" r="r" b="b"/>
              <a:pathLst>
                <a:path w="1298520" h="1175206">
                  <a:moveTo>
                    <a:pt x="47976" y="0"/>
                  </a:moveTo>
                  <a:lnTo>
                    <a:pt x="1250545" y="0"/>
                  </a:lnTo>
                  <a:cubicBezTo>
                    <a:pt x="1277041" y="0"/>
                    <a:pt x="1298520" y="21480"/>
                    <a:pt x="1298520" y="47976"/>
                  </a:cubicBezTo>
                  <a:lnTo>
                    <a:pt x="1298520" y="1127230"/>
                  </a:lnTo>
                  <a:cubicBezTo>
                    <a:pt x="1298520" y="1153726"/>
                    <a:pt x="1277041" y="1175206"/>
                    <a:pt x="1250545" y="1175206"/>
                  </a:cubicBezTo>
                  <a:lnTo>
                    <a:pt x="47976" y="1175206"/>
                  </a:lnTo>
                  <a:cubicBezTo>
                    <a:pt x="35252" y="1175206"/>
                    <a:pt x="23049" y="1170151"/>
                    <a:pt x="14052" y="1161154"/>
                  </a:cubicBezTo>
                  <a:cubicBezTo>
                    <a:pt x="5055" y="1152157"/>
                    <a:pt x="0" y="1139954"/>
                    <a:pt x="0" y="1127230"/>
                  </a:cubicBezTo>
                  <a:lnTo>
                    <a:pt x="0" y="47976"/>
                  </a:lnTo>
                  <a:cubicBezTo>
                    <a:pt x="0" y="21480"/>
                    <a:pt x="21480" y="0"/>
                    <a:pt x="4797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28575"/>
              <a:ext cx="1298520" cy="12037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6" name="Freeform 26"/>
          <p:cNvSpPr/>
          <p:nvPr/>
        </p:nvSpPr>
        <p:spPr>
          <a:xfrm>
            <a:off x="6899520" y="1336380"/>
            <a:ext cx="4488960" cy="4864473"/>
          </a:xfrm>
          <a:custGeom>
            <a:avLst/>
            <a:gdLst/>
            <a:ahLst/>
            <a:cxnLst/>
            <a:rect l="l" t="t" r="r" b="b"/>
            <a:pathLst>
              <a:path w="4488960" h="4864473">
                <a:moveTo>
                  <a:pt x="0" y="0"/>
                </a:moveTo>
                <a:lnTo>
                  <a:pt x="4488960" y="0"/>
                </a:lnTo>
                <a:lnTo>
                  <a:pt x="4488960" y="4864473"/>
                </a:lnTo>
                <a:lnTo>
                  <a:pt x="0" y="4864473"/>
                </a:lnTo>
                <a:lnTo>
                  <a:pt x="0" y="0"/>
                </a:lnTo>
                <a:close/>
              </a:path>
            </a:pathLst>
          </a:custGeom>
          <a:blipFill>
            <a:blip r:embed="rId34"/>
            <a:stretch>
              <a:fillRect l="-33787" t="-66361" r="-120531" b="-9261"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27" name="TextBox 27"/>
          <p:cNvSpPr txBox="1"/>
          <p:nvPr/>
        </p:nvSpPr>
        <p:spPr>
          <a:xfrm>
            <a:off x="927489" y="476432"/>
            <a:ext cx="5082188" cy="6814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41"/>
              </a:lnSpc>
              <a:spcBef>
                <a:spcPct val="0"/>
              </a:spcBef>
            </a:pPr>
            <a:r>
              <a:rPr lang="en-US" sz="4943" spc="1235">
                <a:solidFill>
                  <a:srgbClr val="9CBB99"/>
                </a:solidFill>
                <a:latin typeface="Gagalin"/>
              </a:rPr>
              <a:t>Wilde bij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6441997" y="476432"/>
            <a:ext cx="5404007" cy="677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41"/>
              </a:lnSpc>
              <a:spcBef>
                <a:spcPct val="0"/>
              </a:spcBef>
            </a:pPr>
            <a:r>
              <a:rPr lang="en-US" sz="4943" spc="1235">
                <a:solidFill>
                  <a:srgbClr val="9CBB99"/>
                </a:solidFill>
                <a:latin typeface="Gagalin"/>
              </a:rPr>
              <a:t>gewone wesp</a:t>
            </a:r>
          </a:p>
        </p:txBody>
      </p:sp>
      <p:grpSp>
        <p:nvGrpSpPr>
          <p:cNvPr id="29" name="Group 29"/>
          <p:cNvGrpSpPr/>
          <p:nvPr/>
        </p:nvGrpSpPr>
        <p:grpSpPr>
          <a:xfrm rot="-5400000">
            <a:off x="11834050" y="854029"/>
            <a:ext cx="5970733" cy="5082188"/>
            <a:chOff x="0" y="0"/>
            <a:chExt cx="1298520" cy="1105279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1298520" cy="1105279"/>
            </a:xfrm>
            <a:custGeom>
              <a:avLst/>
              <a:gdLst/>
              <a:ahLst/>
              <a:cxnLst/>
              <a:rect l="l" t="t" r="r" b="b"/>
              <a:pathLst>
                <a:path w="1298520" h="1105279">
                  <a:moveTo>
                    <a:pt x="47976" y="0"/>
                  </a:moveTo>
                  <a:lnTo>
                    <a:pt x="1250545" y="0"/>
                  </a:lnTo>
                  <a:cubicBezTo>
                    <a:pt x="1277041" y="0"/>
                    <a:pt x="1298520" y="21480"/>
                    <a:pt x="1298520" y="47976"/>
                  </a:cubicBezTo>
                  <a:lnTo>
                    <a:pt x="1298520" y="1057303"/>
                  </a:lnTo>
                  <a:cubicBezTo>
                    <a:pt x="1298520" y="1083799"/>
                    <a:pt x="1277041" y="1105279"/>
                    <a:pt x="1250545" y="1105279"/>
                  </a:cubicBezTo>
                  <a:lnTo>
                    <a:pt x="47976" y="1105279"/>
                  </a:lnTo>
                  <a:cubicBezTo>
                    <a:pt x="35252" y="1105279"/>
                    <a:pt x="23049" y="1100224"/>
                    <a:pt x="14052" y="1091227"/>
                  </a:cubicBezTo>
                  <a:cubicBezTo>
                    <a:pt x="5055" y="1082230"/>
                    <a:pt x="0" y="1070027"/>
                    <a:pt x="0" y="1057303"/>
                  </a:cubicBezTo>
                  <a:lnTo>
                    <a:pt x="0" y="47976"/>
                  </a:lnTo>
                  <a:cubicBezTo>
                    <a:pt x="0" y="21480"/>
                    <a:pt x="21480" y="0"/>
                    <a:pt x="4797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-28575"/>
              <a:ext cx="1298520" cy="11338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2" name="Freeform 32"/>
          <p:cNvSpPr/>
          <p:nvPr/>
        </p:nvSpPr>
        <p:spPr>
          <a:xfrm>
            <a:off x="12574937" y="1336380"/>
            <a:ext cx="4488960" cy="4864473"/>
          </a:xfrm>
          <a:custGeom>
            <a:avLst/>
            <a:gdLst/>
            <a:ahLst/>
            <a:cxnLst/>
            <a:rect l="l" t="t" r="r" b="b"/>
            <a:pathLst>
              <a:path w="4488960" h="4864473">
                <a:moveTo>
                  <a:pt x="0" y="0"/>
                </a:moveTo>
                <a:lnTo>
                  <a:pt x="4488960" y="0"/>
                </a:lnTo>
                <a:lnTo>
                  <a:pt x="4488960" y="4864473"/>
                </a:lnTo>
                <a:lnTo>
                  <a:pt x="0" y="4864473"/>
                </a:lnTo>
                <a:lnTo>
                  <a:pt x="0" y="0"/>
                </a:lnTo>
                <a:close/>
              </a:path>
            </a:pathLst>
          </a:custGeom>
          <a:blipFill>
            <a:blip r:embed="rId35"/>
            <a:stretch>
              <a:fillRect l="-68607" t="-13651" r="-55496" b="-24476"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33" name="TextBox 33"/>
          <p:cNvSpPr txBox="1"/>
          <p:nvPr/>
        </p:nvSpPr>
        <p:spPr>
          <a:xfrm>
            <a:off x="12278323" y="476432"/>
            <a:ext cx="5082188" cy="677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41"/>
              </a:lnSpc>
              <a:spcBef>
                <a:spcPct val="0"/>
              </a:spcBef>
            </a:pPr>
            <a:r>
              <a:rPr lang="en-US" sz="4943" spc="1235">
                <a:solidFill>
                  <a:srgbClr val="9CBB99"/>
                </a:solidFill>
                <a:latin typeface="Gagalin"/>
              </a:rPr>
              <a:t>Zweefvlieg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8230677" y="6485265"/>
            <a:ext cx="1919734" cy="6794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spc="599">
                <a:solidFill>
                  <a:srgbClr val="3A6C34"/>
                </a:solidFill>
                <a:latin typeface="Gordita"/>
              </a:rPr>
              <a:t>Kaken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7336146" y="7250441"/>
            <a:ext cx="3708797" cy="6794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spc="599">
                <a:solidFill>
                  <a:srgbClr val="3A6C34"/>
                </a:solidFill>
                <a:latin typeface="Gordita"/>
              </a:rPr>
              <a:t>Geen haren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979507" y="7250441"/>
            <a:ext cx="4978152" cy="6794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spc="599" dirty="0">
                <a:solidFill>
                  <a:srgbClr val="3A6C34"/>
                </a:solidFill>
                <a:latin typeface="Gordita"/>
              </a:rPr>
              <a:t>Poot met </a:t>
            </a:r>
            <a:r>
              <a:rPr lang="en-US" sz="3999" spc="599" dirty="0" err="1">
                <a:solidFill>
                  <a:srgbClr val="3A6C34"/>
                </a:solidFill>
                <a:latin typeface="Gordita"/>
              </a:rPr>
              <a:t>haren</a:t>
            </a:r>
            <a:endParaRPr lang="en-US" sz="3999" spc="599" dirty="0">
              <a:solidFill>
                <a:srgbClr val="3A6C34"/>
              </a:solidFill>
              <a:latin typeface="Gordita"/>
            </a:endParaRPr>
          </a:p>
        </p:txBody>
      </p:sp>
      <p:sp>
        <p:nvSpPr>
          <p:cNvPr id="37" name="TextBox 37"/>
          <p:cNvSpPr txBox="1"/>
          <p:nvPr/>
        </p:nvSpPr>
        <p:spPr>
          <a:xfrm>
            <a:off x="2508716" y="6485265"/>
            <a:ext cx="1919734" cy="6794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spc="599" dirty="0">
                <a:solidFill>
                  <a:srgbClr val="3A6C34"/>
                </a:solidFill>
                <a:latin typeface="Gordita"/>
              </a:rPr>
              <a:t>Kaken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252600" y="8018844"/>
            <a:ext cx="6474768" cy="6794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spc="599" dirty="0" err="1">
                <a:solidFill>
                  <a:srgbClr val="3A6C34"/>
                </a:solidFill>
                <a:latin typeface="Gordita"/>
              </a:rPr>
              <a:t>Verzamelt</a:t>
            </a:r>
            <a:r>
              <a:rPr lang="en-US" sz="3999" spc="599" dirty="0">
                <a:solidFill>
                  <a:srgbClr val="3A6C34"/>
                </a:solidFill>
                <a:latin typeface="Gordita"/>
              </a:rPr>
              <a:t> </a:t>
            </a:r>
            <a:r>
              <a:rPr lang="en-US" sz="3999" spc="599" dirty="0" err="1">
                <a:solidFill>
                  <a:srgbClr val="3A6C34"/>
                </a:solidFill>
                <a:latin typeface="Gordita"/>
              </a:rPr>
              <a:t>stuifmeel</a:t>
            </a:r>
            <a:endParaRPr lang="en-US" sz="3999" spc="599" dirty="0">
              <a:solidFill>
                <a:srgbClr val="3A6C34"/>
              </a:solidFill>
              <a:latin typeface="Gordita"/>
            </a:endParaRPr>
          </a:p>
        </p:txBody>
      </p:sp>
      <p:sp>
        <p:nvSpPr>
          <p:cNvPr id="39" name="TextBox 39"/>
          <p:cNvSpPr txBox="1"/>
          <p:nvPr/>
        </p:nvSpPr>
        <p:spPr>
          <a:xfrm>
            <a:off x="8185734" y="8018844"/>
            <a:ext cx="1909737" cy="6794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spc="599" dirty="0" err="1">
                <a:solidFill>
                  <a:srgbClr val="3A6C34"/>
                </a:solidFill>
                <a:latin typeface="Gordita"/>
              </a:rPr>
              <a:t>Jaagt</a:t>
            </a:r>
            <a:endParaRPr lang="en-US" sz="3999" spc="599" dirty="0">
              <a:solidFill>
                <a:srgbClr val="3A6C34"/>
              </a:solidFill>
              <a:latin typeface="Gordita"/>
            </a:endParaRPr>
          </a:p>
        </p:txBody>
      </p:sp>
      <p:sp>
        <p:nvSpPr>
          <p:cNvPr id="40" name="TextBox 40"/>
          <p:cNvSpPr txBox="1"/>
          <p:nvPr/>
        </p:nvSpPr>
        <p:spPr>
          <a:xfrm>
            <a:off x="12987972" y="6485265"/>
            <a:ext cx="3756571" cy="6794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spc="599">
                <a:solidFill>
                  <a:srgbClr val="3A6C34"/>
                </a:solidFill>
                <a:latin typeface="Gordita"/>
              </a:rPr>
              <a:t>Alleen tong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13011859" y="7250441"/>
            <a:ext cx="3708797" cy="6794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spc="599">
                <a:solidFill>
                  <a:srgbClr val="3A6C34"/>
                </a:solidFill>
                <a:latin typeface="Gordita"/>
              </a:rPr>
              <a:t>Geen haren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13226137" y="8018844"/>
            <a:ext cx="3186559" cy="6794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spc="599">
                <a:solidFill>
                  <a:srgbClr val="3A6C34"/>
                </a:solidFill>
                <a:latin typeface="Gordita"/>
              </a:rPr>
              <a:t>Bestuiven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12473471" y="8787247"/>
            <a:ext cx="4785574" cy="13843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spc="599" dirty="0" err="1">
                <a:solidFill>
                  <a:srgbClr val="3A6C34"/>
                </a:solidFill>
                <a:latin typeface="Gordita"/>
              </a:rPr>
              <a:t>Hangen</a:t>
            </a:r>
            <a:r>
              <a:rPr lang="en-US" sz="3999" spc="599" dirty="0">
                <a:solidFill>
                  <a:srgbClr val="3A6C34"/>
                </a:solidFill>
                <a:latin typeface="Gordita"/>
              </a:rPr>
              <a:t> </a:t>
            </a:r>
            <a:r>
              <a:rPr lang="en-US" sz="3999" spc="599" dirty="0" err="1">
                <a:solidFill>
                  <a:srgbClr val="3A6C34"/>
                </a:solidFill>
                <a:latin typeface="Gordita"/>
              </a:rPr>
              <a:t>stil</a:t>
            </a:r>
            <a:r>
              <a:rPr lang="en-US" sz="3999" spc="599" dirty="0">
                <a:solidFill>
                  <a:srgbClr val="3A6C34"/>
                </a:solidFill>
                <a:latin typeface="Gordita"/>
              </a:rPr>
              <a:t> in de </a:t>
            </a:r>
            <a:r>
              <a:rPr lang="en-US" sz="3999" spc="599" dirty="0" err="1">
                <a:solidFill>
                  <a:srgbClr val="3A6C34"/>
                </a:solidFill>
                <a:latin typeface="Gordita"/>
              </a:rPr>
              <a:t>lucht</a:t>
            </a:r>
            <a:endParaRPr lang="en-US" sz="3999" spc="599" dirty="0">
              <a:solidFill>
                <a:srgbClr val="3A6C34"/>
              </a:solidFill>
              <a:latin typeface="Gordita"/>
            </a:endParaRPr>
          </a:p>
        </p:txBody>
      </p:sp>
      <p:grpSp>
        <p:nvGrpSpPr>
          <p:cNvPr id="44" name="Group 44"/>
          <p:cNvGrpSpPr/>
          <p:nvPr/>
        </p:nvGrpSpPr>
        <p:grpSpPr>
          <a:xfrm>
            <a:off x="3153685" y="3354572"/>
            <a:ext cx="1510108" cy="1766592"/>
            <a:chOff x="0" y="0"/>
            <a:chExt cx="678021" cy="793180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678021" cy="793180"/>
            </a:xfrm>
            <a:custGeom>
              <a:avLst/>
              <a:gdLst/>
              <a:ahLst/>
              <a:cxnLst/>
              <a:rect l="l" t="t" r="r" b="b"/>
              <a:pathLst>
                <a:path w="678021" h="793180">
                  <a:moveTo>
                    <a:pt x="339011" y="0"/>
                  </a:moveTo>
                  <a:cubicBezTo>
                    <a:pt x="151780" y="0"/>
                    <a:pt x="0" y="177559"/>
                    <a:pt x="0" y="396590"/>
                  </a:cubicBezTo>
                  <a:cubicBezTo>
                    <a:pt x="0" y="615620"/>
                    <a:pt x="151780" y="793180"/>
                    <a:pt x="339011" y="793180"/>
                  </a:cubicBezTo>
                  <a:cubicBezTo>
                    <a:pt x="526241" y="793180"/>
                    <a:pt x="678021" y="615620"/>
                    <a:pt x="678021" y="396590"/>
                  </a:cubicBezTo>
                  <a:cubicBezTo>
                    <a:pt x="678021" y="177559"/>
                    <a:pt x="526241" y="0"/>
                    <a:pt x="339011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sq">
              <a:solidFill>
                <a:srgbClr val="EAF4EA"/>
              </a:solidFill>
              <a:prstDash val="solid"/>
              <a:miter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" name="TextBox 46"/>
            <p:cNvSpPr txBox="1"/>
            <p:nvPr/>
          </p:nvSpPr>
          <p:spPr>
            <a:xfrm>
              <a:off x="63564" y="45786"/>
              <a:ext cx="550892" cy="6730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47" name="Group 47"/>
          <p:cNvGrpSpPr/>
          <p:nvPr/>
        </p:nvGrpSpPr>
        <p:grpSpPr>
          <a:xfrm rot="-1293132">
            <a:off x="9022822" y="3202909"/>
            <a:ext cx="1047872" cy="1458797"/>
            <a:chOff x="0" y="0"/>
            <a:chExt cx="470483" cy="654983"/>
          </a:xfrm>
        </p:grpSpPr>
        <p:sp>
          <p:nvSpPr>
            <p:cNvPr id="48" name="Freeform 48"/>
            <p:cNvSpPr/>
            <p:nvPr/>
          </p:nvSpPr>
          <p:spPr>
            <a:xfrm>
              <a:off x="0" y="0"/>
              <a:ext cx="470483" cy="654983"/>
            </a:xfrm>
            <a:custGeom>
              <a:avLst/>
              <a:gdLst/>
              <a:ahLst/>
              <a:cxnLst/>
              <a:rect l="l" t="t" r="r" b="b"/>
              <a:pathLst>
                <a:path w="470483" h="654983">
                  <a:moveTo>
                    <a:pt x="235241" y="0"/>
                  </a:moveTo>
                  <a:cubicBezTo>
                    <a:pt x="105321" y="0"/>
                    <a:pt x="0" y="146623"/>
                    <a:pt x="0" y="327492"/>
                  </a:cubicBezTo>
                  <a:cubicBezTo>
                    <a:pt x="0" y="508360"/>
                    <a:pt x="105321" y="654983"/>
                    <a:pt x="235241" y="654983"/>
                  </a:cubicBezTo>
                  <a:cubicBezTo>
                    <a:pt x="365162" y="654983"/>
                    <a:pt x="470483" y="508360"/>
                    <a:pt x="470483" y="327492"/>
                  </a:cubicBezTo>
                  <a:cubicBezTo>
                    <a:pt x="470483" y="146623"/>
                    <a:pt x="365162" y="0"/>
                    <a:pt x="235241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sq">
              <a:solidFill>
                <a:srgbClr val="EAF4EA"/>
              </a:solidFill>
              <a:prstDash val="solid"/>
              <a:miter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9" name="TextBox 49"/>
            <p:cNvSpPr txBox="1"/>
            <p:nvPr/>
          </p:nvSpPr>
          <p:spPr>
            <a:xfrm>
              <a:off x="44108" y="32830"/>
              <a:ext cx="382267" cy="5607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50" name="Group 50"/>
          <p:cNvGrpSpPr/>
          <p:nvPr/>
        </p:nvGrpSpPr>
        <p:grpSpPr>
          <a:xfrm>
            <a:off x="12986896" y="3128167"/>
            <a:ext cx="1450118" cy="1458797"/>
            <a:chOff x="0" y="0"/>
            <a:chExt cx="651086" cy="654983"/>
          </a:xfrm>
        </p:grpSpPr>
        <p:sp>
          <p:nvSpPr>
            <p:cNvPr id="51" name="Freeform 51"/>
            <p:cNvSpPr/>
            <p:nvPr/>
          </p:nvSpPr>
          <p:spPr>
            <a:xfrm>
              <a:off x="0" y="0"/>
              <a:ext cx="651086" cy="654983"/>
            </a:xfrm>
            <a:custGeom>
              <a:avLst/>
              <a:gdLst/>
              <a:ahLst/>
              <a:cxnLst/>
              <a:rect l="l" t="t" r="r" b="b"/>
              <a:pathLst>
                <a:path w="651086" h="654983">
                  <a:moveTo>
                    <a:pt x="325543" y="0"/>
                  </a:moveTo>
                  <a:cubicBezTo>
                    <a:pt x="145751" y="0"/>
                    <a:pt x="0" y="146623"/>
                    <a:pt x="0" y="327492"/>
                  </a:cubicBezTo>
                  <a:cubicBezTo>
                    <a:pt x="0" y="508360"/>
                    <a:pt x="145751" y="654983"/>
                    <a:pt x="325543" y="654983"/>
                  </a:cubicBezTo>
                  <a:cubicBezTo>
                    <a:pt x="505336" y="654983"/>
                    <a:pt x="651086" y="508360"/>
                    <a:pt x="651086" y="327492"/>
                  </a:cubicBezTo>
                  <a:cubicBezTo>
                    <a:pt x="651086" y="146623"/>
                    <a:pt x="505336" y="0"/>
                    <a:pt x="32554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sq">
              <a:solidFill>
                <a:srgbClr val="EAF4EA"/>
              </a:solidFill>
              <a:prstDash val="solid"/>
              <a:miter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52" name="TextBox 52"/>
            <p:cNvSpPr txBox="1"/>
            <p:nvPr/>
          </p:nvSpPr>
          <p:spPr>
            <a:xfrm>
              <a:off x="61039" y="32830"/>
              <a:ext cx="529008" cy="5607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indefinite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" dur="indefinite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indefinite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" dur="indefinite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indefinit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4" dur="indefinite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7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indefinite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0" dur="indefinite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indefinite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1" dur="indefinite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indefinit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4" dur="indefinite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7" dur="indefinite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4" grpId="1"/>
      <p:bldP spid="35" grpId="0"/>
      <p:bldP spid="35" grpId="1"/>
      <p:bldP spid="36" grpId="0"/>
      <p:bldP spid="36" grpId="1"/>
      <p:bldP spid="37" grpId="0"/>
      <p:bldP spid="37" grpId="1"/>
      <p:bldP spid="38" grpId="0"/>
      <p:bldP spid="38" grpId="1"/>
      <p:bldP spid="39" grpId="0"/>
      <p:bldP spid="39" grpId="1"/>
      <p:bldP spid="40" grpId="0"/>
      <p:bldP spid="40" grpId="1"/>
      <p:bldP spid="41" grpId="0"/>
      <p:bldP spid="41" grpId="1"/>
      <p:bldP spid="42" grpId="0"/>
      <p:bldP spid="42" grpId="1"/>
      <p:bldP spid="4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208931" y="-2591490"/>
            <a:ext cx="21876565" cy="15502097"/>
            <a:chOff x="0" y="0"/>
            <a:chExt cx="29168753" cy="20669462"/>
          </a:xfrm>
        </p:grpSpPr>
        <p:sp>
          <p:nvSpPr>
            <p:cNvPr id="3" name="Freeform 3"/>
            <p:cNvSpPr/>
            <p:nvPr/>
          </p:nvSpPr>
          <p:spPr>
            <a:xfrm rot="-6386835">
              <a:off x="8812106" y="1796557"/>
              <a:ext cx="3334078" cy="4433123"/>
            </a:xfrm>
            <a:custGeom>
              <a:avLst/>
              <a:gdLst/>
              <a:ahLst/>
              <a:cxnLst/>
              <a:rect l="l" t="t" r="r" b="b"/>
              <a:pathLst>
                <a:path w="3334078" h="4433123">
                  <a:moveTo>
                    <a:pt x="0" y="0"/>
                  </a:moveTo>
                  <a:lnTo>
                    <a:pt x="3334077" y="0"/>
                  </a:lnTo>
                  <a:lnTo>
                    <a:pt x="3334077" y="4433122"/>
                  </a:lnTo>
                  <a:lnTo>
                    <a:pt x="0" y="44331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3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NL"/>
            </a:p>
          </p:txBody>
        </p:sp>
        <p:sp>
          <p:nvSpPr>
            <p:cNvPr id="4" name="Freeform 4"/>
            <p:cNvSpPr/>
            <p:nvPr/>
          </p:nvSpPr>
          <p:spPr>
            <a:xfrm rot="-5400000">
              <a:off x="13936812" y="3289960"/>
              <a:ext cx="1469787" cy="1604133"/>
            </a:xfrm>
            <a:custGeom>
              <a:avLst/>
              <a:gdLst/>
              <a:ahLst/>
              <a:cxnLst/>
              <a:rect l="l" t="t" r="r" b="b"/>
              <a:pathLst>
                <a:path w="1469787" h="1604133">
                  <a:moveTo>
                    <a:pt x="0" y="0"/>
                  </a:moveTo>
                  <a:lnTo>
                    <a:pt x="1469787" y="0"/>
                  </a:lnTo>
                  <a:lnTo>
                    <a:pt x="1469787" y="1604133"/>
                  </a:lnTo>
                  <a:lnTo>
                    <a:pt x="0" y="16041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13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NL"/>
            </a:p>
          </p:txBody>
        </p:sp>
        <p:sp>
          <p:nvSpPr>
            <p:cNvPr id="5" name="Freeform 5"/>
            <p:cNvSpPr/>
            <p:nvPr/>
          </p:nvSpPr>
          <p:spPr>
            <a:xfrm rot="-5400000">
              <a:off x="7039741" y="15287016"/>
              <a:ext cx="1473670" cy="1517292"/>
            </a:xfrm>
            <a:custGeom>
              <a:avLst/>
              <a:gdLst/>
              <a:ahLst/>
              <a:cxnLst/>
              <a:rect l="l" t="t" r="r" b="b"/>
              <a:pathLst>
                <a:path w="1473670" h="1517292">
                  <a:moveTo>
                    <a:pt x="0" y="0"/>
                  </a:moveTo>
                  <a:lnTo>
                    <a:pt x="1473671" y="0"/>
                  </a:lnTo>
                  <a:lnTo>
                    <a:pt x="1473671" y="1517293"/>
                  </a:lnTo>
                  <a:lnTo>
                    <a:pt x="0" y="15172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13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NL"/>
            </a:p>
          </p:txBody>
        </p:sp>
        <p:sp>
          <p:nvSpPr>
            <p:cNvPr id="6" name="Freeform 6"/>
            <p:cNvSpPr/>
            <p:nvPr/>
          </p:nvSpPr>
          <p:spPr>
            <a:xfrm rot="-5876580">
              <a:off x="20898498" y="14829692"/>
              <a:ext cx="2031472" cy="1940056"/>
            </a:xfrm>
            <a:custGeom>
              <a:avLst/>
              <a:gdLst/>
              <a:ahLst/>
              <a:cxnLst/>
              <a:rect l="l" t="t" r="r" b="b"/>
              <a:pathLst>
                <a:path w="2031472" h="1940056">
                  <a:moveTo>
                    <a:pt x="0" y="0"/>
                  </a:moveTo>
                  <a:lnTo>
                    <a:pt x="2031472" y="0"/>
                  </a:lnTo>
                  <a:lnTo>
                    <a:pt x="2031472" y="1940056"/>
                  </a:lnTo>
                  <a:lnTo>
                    <a:pt x="0" y="19400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13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NL"/>
            </a:p>
          </p:txBody>
        </p:sp>
        <p:sp>
          <p:nvSpPr>
            <p:cNvPr id="7" name="Freeform 7"/>
            <p:cNvSpPr/>
            <p:nvPr/>
          </p:nvSpPr>
          <p:spPr>
            <a:xfrm rot="-3275428">
              <a:off x="25104830" y="7181700"/>
              <a:ext cx="1705622" cy="1140635"/>
            </a:xfrm>
            <a:custGeom>
              <a:avLst/>
              <a:gdLst/>
              <a:ahLst/>
              <a:cxnLst/>
              <a:rect l="l" t="t" r="r" b="b"/>
              <a:pathLst>
                <a:path w="1705622" h="1140635">
                  <a:moveTo>
                    <a:pt x="0" y="0"/>
                  </a:moveTo>
                  <a:lnTo>
                    <a:pt x="1705622" y="0"/>
                  </a:lnTo>
                  <a:lnTo>
                    <a:pt x="1705622" y="1140635"/>
                  </a:lnTo>
                  <a:lnTo>
                    <a:pt x="0" y="11406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13000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NL"/>
            </a:p>
          </p:txBody>
        </p:sp>
        <p:sp>
          <p:nvSpPr>
            <p:cNvPr id="8" name="Freeform 8"/>
            <p:cNvSpPr/>
            <p:nvPr/>
          </p:nvSpPr>
          <p:spPr>
            <a:xfrm rot="-7891176">
              <a:off x="4013778" y="6648196"/>
              <a:ext cx="1794037" cy="1430744"/>
            </a:xfrm>
            <a:custGeom>
              <a:avLst/>
              <a:gdLst/>
              <a:ahLst/>
              <a:cxnLst/>
              <a:rect l="l" t="t" r="r" b="b"/>
              <a:pathLst>
                <a:path w="1794037" h="1430744">
                  <a:moveTo>
                    <a:pt x="0" y="0"/>
                  </a:moveTo>
                  <a:lnTo>
                    <a:pt x="1794037" y="0"/>
                  </a:lnTo>
                  <a:lnTo>
                    <a:pt x="1794037" y="1430744"/>
                  </a:lnTo>
                  <a:lnTo>
                    <a:pt x="0" y="14307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1300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NL"/>
            </a:p>
          </p:txBody>
        </p:sp>
        <p:sp>
          <p:nvSpPr>
            <p:cNvPr id="9" name="Freeform 9"/>
            <p:cNvSpPr/>
            <p:nvPr/>
          </p:nvSpPr>
          <p:spPr>
            <a:xfrm rot="-3671011">
              <a:off x="25013452" y="13964293"/>
              <a:ext cx="2409970" cy="4702380"/>
            </a:xfrm>
            <a:custGeom>
              <a:avLst/>
              <a:gdLst/>
              <a:ahLst/>
              <a:cxnLst/>
              <a:rect l="l" t="t" r="r" b="b"/>
              <a:pathLst>
                <a:path w="2409970" h="4702380">
                  <a:moveTo>
                    <a:pt x="0" y="0"/>
                  </a:moveTo>
                  <a:lnTo>
                    <a:pt x="2409970" y="0"/>
                  </a:lnTo>
                  <a:lnTo>
                    <a:pt x="2409970" y="4702380"/>
                  </a:lnTo>
                  <a:lnTo>
                    <a:pt x="0" y="47023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13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NL"/>
            </a:p>
          </p:txBody>
        </p:sp>
        <p:sp>
          <p:nvSpPr>
            <p:cNvPr id="10" name="Freeform 10"/>
            <p:cNvSpPr/>
            <p:nvPr/>
          </p:nvSpPr>
          <p:spPr>
            <a:xfrm rot="-7169559" flipH="1">
              <a:off x="24315297" y="1814898"/>
              <a:ext cx="3284688" cy="5520485"/>
            </a:xfrm>
            <a:custGeom>
              <a:avLst/>
              <a:gdLst/>
              <a:ahLst/>
              <a:cxnLst/>
              <a:rect l="l" t="t" r="r" b="b"/>
              <a:pathLst>
                <a:path w="3284688" h="5520485">
                  <a:moveTo>
                    <a:pt x="3284688" y="0"/>
                  </a:moveTo>
                  <a:lnTo>
                    <a:pt x="0" y="0"/>
                  </a:lnTo>
                  <a:lnTo>
                    <a:pt x="0" y="5520485"/>
                  </a:lnTo>
                  <a:lnTo>
                    <a:pt x="3284688" y="5520485"/>
                  </a:lnTo>
                  <a:lnTo>
                    <a:pt x="3284688" y="0"/>
                  </a:lnTo>
                  <a:close/>
                </a:path>
              </a:pathLst>
            </a:custGeom>
            <a:blipFill>
              <a:blip r:embed="rId16">
                <a:alphaModFix amt="13000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NL"/>
            </a:p>
          </p:txBody>
        </p:sp>
        <p:sp>
          <p:nvSpPr>
            <p:cNvPr id="11" name="Freeform 11"/>
            <p:cNvSpPr/>
            <p:nvPr/>
          </p:nvSpPr>
          <p:spPr>
            <a:xfrm rot="-6501045">
              <a:off x="15798302" y="15491428"/>
              <a:ext cx="4611096" cy="4547694"/>
            </a:xfrm>
            <a:custGeom>
              <a:avLst/>
              <a:gdLst/>
              <a:ahLst/>
              <a:cxnLst/>
              <a:rect l="l" t="t" r="r" b="b"/>
              <a:pathLst>
                <a:path w="4611096" h="4547694">
                  <a:moveTo>
                    <a:pt x="0" y="0"/>
                  </a:moveTo>
                  <a:lnTo>
                    <a:pt x="4611096" y="0"/>
                  </a:lnTo>
                  <a:lnTo>
                    <a:pt x="4611096" y="4547694"/>
                  </a:lnTo>
                  <a:lnTo>
                    <a:pt x="0" y="45476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13000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NL"/>
            </a:p>
          </p:txBody>
        </p:sp>
        <p:sp>
          <p:nvSpPr>
            <p:cNvPr id="12" name="Freeform 12"/>
            <p:cNvSpPr/>
            <p:nvPr/>
          </p:nvSpPr>
          <p:spPr>
            <a:xfrm rot="-3954750">
              <a:off x="9936381" y="15516593"/>
              <a:ext cx="3887472" cy="3853457"/>
            </a:xfrm>
            <a:custGeom>
              <a:avLst/>
              <a:gdLst/>
              <a:ahLst/>
              <a:cxnLst/>
              <a:rect l="l" t="t" r="r" b="b"/>
              <a:pathLst>
                <a:path w="3887472" h="3853457">
                  <a:moveTo>
                    <a:pt x="0" y="0"/>
                  </a:moveTo>
                  <a:lnTo>
                    <a:pt x="3887472" y="0"/>
                  </a:lnTo>
                  <a:lnTo>
                    <a:pt x="3887472" y="3853457"/>
                  </a:lnTo>
                  <a:lnTo>
                    <a:pt x="0" y="38534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13000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NL"/>
            </a:p>
          </p:txBody>
        </p:sp>
        <p:sp>
          <p:nvSpPr>
            <p:cNvPr id="13" name="Freeform 13"/>
            <p:cNvSpPr/>
            <p:nvPr/>
          </p:nvSpPr>
          <p:spPr>
            <a:xfrm rot="-4246360">
              <a:off x="-120113" y="9476428"/>
              <a:ext cx="5416527" cy="3592963"/>
            </a:xfrm>
            <a:custGeom>
              <a:avLst/>
              <a:gdLst/>
              <a:ahLst/>
              <a:cxnLst/>
              <a:rect l="l" t="t" r="r" b="b"/>
              <a:pathLst>
                <a:path w="5416527" h="3592963">
                  <a:moveTo>
                    <a:pt x="0" y="0"/>
                  </a:moveTo>
                  <a:lnTo>
                    <a:pt x="5416527" y="0"/>
                  </a:lnTo>
                  <a:lnTo>
                    <a:pt x="5416527" y="3592963"/>
                  </a:lnTo>
                  <a:lnTo>
                    <a:pt x="0" y="35929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alphaModFix amt="13000"/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NL"/>
            </a:p>
          </p:txBody>
        </p:sp>
        <p:sp>
          <p:nvSpPr>
            <p:cNvPr id="14" name="Freeform 14"/>
            <p:cNvSpPr/>
            <p:nvPr/>
          </p:nvSpPr>
          <p:spPr>
            <a:xfrm rot="-8848540">
              <a:off x="2934899" y="2009270"/>
              <a:ext cx="2099157" cy="4358110"/>
            </a:xfrm>
            <a:custGeom>
              <a:avLst/>
              <a:gdLst/>
              <a:ahLst/>
              <a:cxnLst/>
              <a:rect l="l" t="t" r="r" b="b"/>
              <a:pathLst>
                <a:path w="2099157" h="4358110">
                  <a:moveTo>
                    <a:pt x="0" y="0"/>
                  </a:moveTo>
                  <a:lnTo>
                    <a:pt x="2099156" y="0"/>
                  </a:lnTo>
                  <a:lnTo>
                    <a:pt x="2099156" y="4358111"/>
                  </a:lnTo>
                  <a:lnTo>
                    <a:pt x="0" y="43581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alphaModFix amt="13000"/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NL"/>
            </a:p>
          </p:txBody>
        </p:sp>
        <p:sp>
          <p:nvSpPr>
            <p:cNvPr id="15" name="Freeform 15"/>
            <p:cNvSpPr/>
            <p:nvPr/>
          </p:nvSpPr>
          <p:spPr>
            <a:xfrm rot="7249880">
              <a:off x="3691030" y="14115346"/>
              <a:ext cx="1868941" cy="5167579"/>
            </a:xfrm>
            <a:custGeom>
              <a:avLst/>
              <a:gdLst/>
              <a:ahLst/>
              <a:cxnLst/>
              <a:rect l="l" t="t" r="r" b="b"/>
              <a:pathLst>
                <a:path w="1868941" h="5167579">
                  <a:moveTo>
                    <a:pt x="0" y="0"/>
                  </a:moveTo>
                  <a:lnTo>
                    <a:pt x="1868941" y="0"/>
                  </a:lnTo>
                  <a:lnTo>
                    <a:pt x="1868941" y="5167579"/>
                  </a:lnTo>
                  <a:lnTo>
                    <a:pt x="0" y="51675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alphaModFix amt="13000"/>
                <a:extLs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NL"/>
            </a:p>
          </p:txBody>
        </p:sp>
        <p:sp>
          <p:nvSpPr>
            <p:cNvPr id="16" name="Freeform 16"/>
            <p:cNvSpPr/>
            <p:nvPr/>
          </p:nvSpPr>
          <p:spPr>
            <a:xfrm rot="-5400000">
              <a:off x="24702016" y="9971842"/>
              <a:ext cx="4429168" cy="2602136"/>
            </a:xfrm>
            <a:custGeom>
              <a:avLst/>
              <a:gdLst/>
              <a:ahLst/>
              <a:cxnLst/>
              <a:rect l="l" t="t" r="r" b="b"/>
              <a:pathLst>
                <a:path w="4429168" h="2602136">
                  <a:moveTo>
                    <a:pt x="0" y="0"/>
                  </a:moveTo>
                  <a:lnTo>
                    <a:pt x="4429168" y="0"/>
                  </a:lnTo>
                  <a:lnTo>
                    <a:pt x="4429168" y="2602136"/>
                  </a:lnTo>
                  <a:lnTo>
                    <a:pt x="0" y="26021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8">
                <a:alphaModFix amt="13000"/>
                <a:extLst>
                  <a:ext uri="{96DAC541-7B7A-43D3-8B79-37D633B846F1}">
                    <asvg:svgBlip xmlns:asvg="http://schemas.microsoft.com/office/drawing/2016/SVG/main" r:embed="rId2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NL"/>
            </a:p>
          </p:txBody>
        </p:sp>
        <p:sp>
          <p:nvSpPr>
            <p:cNvPr id="17" name="Freeform 17"/>
            <p:cNvSpPr/>
            <p:nvPr/>
          </p:nvSpPr>
          <p:spPr>
            <a:xfrm rot="-8989982">
              <a:off x="18952746" y="325900"/>
              <a:ext cx="2571763" cy="4729679"/>
            </a:xfrm>
            <a:custGeom>
              <a:avLst/>
              <a:gdLst/>
              <a:ahLst/>
              <a:cxnLst/>
              <a:rect l="l" t="t" r="r" b="b"/>
              <a:pathLst>
                <a:path w="2571763" h="4729679">
                  <a:moveTo>
                    <a:pt x="0" y="0"/>
                  </a:moveTo>
                  <a:lnTo>
                    <a:pt x="2571762" y="0"/>
                  </a:lnTo>
                  <a:lnTo>
                    <a:pt x="2571762" y="4729679"/>
                  </a:lnTo>
                  <a:lnTo>
                    <a:pt x="0" y="47296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0">
                <a:alphaModFix amt="13000"/>
                <a:extLst>
                  <a:ext uri="{96DAC541-7B7A-43D3-8B79-37D633B846F1}">
                    <asvg:svgBlip xmlns:asvg="http://schemas.microsoft.com/office/drawing/2016/SVG/main" r:embed="rId3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NL"/>
            </a:p>
          </p:txBody>
        </p:sp>
      </p:grpSp>
      <p:sp>
        <p:nvSpPr>
          <p:cNvPr id="18" name="Freeform 18"/>
          <p:cNvSpPr/>
          <p:nvPr/>
        </p:nvSpPr>
        <p:spPr>
          <a:xfrm>
            <a:off x="42344" y="9258300"/>
            <a:ext cx="1474167" cy="1474167"/>
          </a:xfrm>
          <a:custGeom>
            <a:avLst/>
            <a:gdLst/>
            <a:ahLst/>
            <a:cxnLst/>
            <a:rect l="l" t="t" r="r" b="b"/>
            <a:pathLst>
              <a:path w="1474167" h="1474167">
                <a:moveTo>
                  <a:pt x="0" y="0"/>
                </a:moveTo>
                <a:lnTo>
                  <a:pt x="1474166" y="0"/>
                </a:lnTo>
                <a:lnTo>
                  <a:pt x="1474166" y="1474167"/>
                </a:lnTo>
                <a:lnTo>
                  <a:pt x="0" y="1474167"/>
                </a:lnTo>
                <a:lnTo>
                  <a:pt x="0" y="0"/>
                </a:lnTo>
                <a:close/>
              </a:path>
            </a:pathLst>
          </a:custGeom>
          <a:blipFill>
            <a:blip r:embed="rId32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grpSp>
        <p:nvGrpSpPr>
          <p:cNvPr id="19" name="Group 19"/>
          <p:cNvGrpSpPr/>
          <p:nvPr/>
        </p:nvGrpSpPr>
        <p:grpSpPr>
          <a:xfrm rot="-5400000">
            <a:off x="483217" y="1472972"/>
            <a:ext cx="5970733" cy="5082188"/>
            <a:chOff x="0" y="0"/>
            <a:chExt cx="1298520" cy="1105279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298520" cy="1105279"/>
            </a:xfrm>
            <a:custGeom>
              <a:avLst/>
              <a:gdLst/>
              <a:ahLst/>
              <a:cxnLst/>
              <a:rect l="l" t="t" r="r" b="b"/>
              <a:pathLst>
                <a:path w="1298520" h="1105279">
                  <a:moveTo>
                    <a:pt x="47976" y="0"/>
                  </a:moveTo>
                  <a:lnTo>
                    <a:pt x="1250545" y="0"/>
                  </a:lnTo>
                  <a:cubicBezTo>
                    <a:pt x="1277041" y="0"/>
                    <a:pt x="1298520" y="21480"/>
                    <a:pt x="1298520" y="47976"/>
                  </a:cubicBezTo>
                  <a:lnTo>
                    <a:pt x="1298520" y="1057303"/>
                  </a:lnTo>
                  <a:cubicBezTo>
                    <a:pt x="1298520" y="1083799"/>
                    <a:pt x="1277041" y="1105279"/>
                    <a:pt x="1250545" y="1105279"/>
                  </a:cubicBezTo>
                  <a:lnTo>
                    <a:pt x="47976" y="1105279"/>
                  </a:lnTo>
                  <a:cubicBezTo>
                    <a:pt x="35252" y="1105279"/>
                    <a:pt x="23049" y="1100224"/>
                    <a:pt x="14052" y="1091227"/>
                  </a:cubicBezTo>
                  <a:cubicBezTo>
                    <a:pt x="5055" y="1082230"/>
                    <a:pt x="0" y="1070027"/>
                    <a:pt x="0" y="1057303"/>
                  </a:cubicBezTo>
                  <a:lnTo>
                    <a:pt x="0" y="47976"/>
                  </a:lnTo>
                  <a:cubicBezTo>
                    <a:pt x="0" y="21480"/>
                    <a:pt x="21480" y="0"/>
                    <a:pt x="4797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28575"/>
              <a:ext cx="1298520" cy="11338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 rot="-5400000">
            <a:off x="6158337" y="1312207"/>
            <a:ext cx="5970733" cy="5403718"/>
            <a:chOff x="0" y="0"/>
            <a:chExt cx="1298520" cy="1175206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298520" cy="1175206"/>
            </a:xfrm>
            <a:custGeom>
              <a:avLst/>
              <a:gdLst/>
              <a:ahLst/>
              <a:cxnLst/>
              <a:rect l="l" t="t" r="r" b="b"/>
              <a:pathLst>
                <a:path w="1298520" h="1175206">
                  <a:moveTo>
                    <a:pt x="47976" y="0"/>
                  </a:moveTo>
                  <a:lnTo>
                    <a:pt x="1250545" y="0"/>
                  </a:lnTo>
                  <a:cubicBezTo>
                    <a:pt x="1277041" y="0"/>
                    <a:pt x="1298520" y="21480"/>
                    <a:pt x="1298520" y="47976"/>
                  </a:cubicBezTo>
                  <a:lnTo>
                    <a:pt x="1298520" y="1127230"/>
                  </a:lnTo>
                  <a:cubicBezTo>
                    <a:pt x="1298520" y="1153726"/>
                    <a:pt x="1277041" y="1175206"/>
                    <a:pt x="1250545" y="1175206"/>
                  </a:cubicBezTo>
                  <a:lnTo>
                    <a:pt x="47976" y="1175206"/>
                  </a:lnTo>
                  <a:cubicBezTo>
                    <a:pt x="35252" y="1175206"/>
                    <a:pt x="23049" y="1170151"/>
                    <a:pt x="14052" y="1161154"/>
                  </a:cubicBezTo>
                  <a:cubicBezTo>
                    <a:pt x="5055" y="1152157"/>
                    <a:pt x="0" y="1139954"/>
                    <a:pt x="0" y="1127230"/>
                  </a:cubicBezTo>
                  <a:lnTo>
                    <a:pt x="0" y="47976"/>
                  </a:lnTo>
                  <a:cubicBezTo>
                    <a:pt x="0" y="21480"/>
                    <a:pt x="21480" y="0"/>
                    <a:pt x="4797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28575"/>
              <a:ext cx="1298520" cy="12037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 rot="-5400000">
            <a:off x="11834050" y="1472972"/>
            <a:ext cx="5970733" cy="5082188"/>
            <a:chOff x="0" y="0"/>
            <a:chExt cx="1298520" cy="1105279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1298520" cy="1105279"/>
            </a:xfrm>
            <a:custGeom>
              <a:avLst/>
              <a:gdLst/>
              <a:ahLst/>
              <a:cxnLst/>
              <a:rect l="l" t="t" r="r" b="b"/>
              <a:pathLst>
                <a:path w="1298520" h="1105279">
                  <a:moveTo>
                    <a:pt x="47976" y="0"/>
                  </a:moveTo>
                  <a:lnTo>
                    <a:pt x="1250545" y="0"/>
                  </a:lnTo>
                  <a:cubicBezTo>
                    <a:pt x="1277041" y="0"/>
                    <a:pt x="1298520" y="21480"/>
                    <a:pt x="1298520" y="47976"/>
                  </a:cubicBezTo>
                  <a:lnTo>
                    <a:pt x="1298520" y="1057303"/>
                  </a:lnTo>
                  <a:cubicBezTo>
                    <a:pt x="1298520" y="1083799"/>
                    <a:pt x="1277041" y="1105279"/>
                    <a:pt x="1250545" y="1105279"/>
                  </a:cubicBezTo>
                  <a:lnTo>
                    <a:pt x="47976" y="1105279"/>
                  </a:lnTo>
                  <a:cubicBezTo>
                    <a:pt x="35252" y="1105279"/>
                    <a:pt x="23049" y="1100224"/>
                    <a:pt x="14052" y="1091227"/>
                  </a:cubicBezTo>
                  <a:cubicBezTo>
                    <a:pt x="5055" y="1082230"/>
                    <a:pt x="0" y="1070027"/>
                    <a:pt x="0" y="1057303"/>
                  </a:cubicBezTo>
                  <a:lnTo>
                    <a:pt x="0" y="47976"/>
                  </a:lnTo>
                  <a:cubicBezTo>
                    <a:pt x="0" y="21480"/>
                    <a:pt x="21480" y="0"/>
                    <a:pt x="4797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-28575"/>
              <a:ext cx="1298520" cy="11338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8" name="Freeform 28"/>
          <p:cNvSpPr/>
          <p:nvPr/>
        </p:nvSpPr>
        <p:spPr>
          <a:xfrm>
            <a:off x="12574937" y="1955323"/>
            <a:ext cx="4488960" cy="4864473"/>
          </a:xfrm>
          <a:custGeom>
            <a:avLst/>
            <a:gdLst/>
            <a:ahLst/>
            <a:cxnLst/>
            <a:rect l="l" t="t" r="r" b="b"/>
            <a:pathLst>
              <a:path w="4488960" h="4864473">
                <a:moveTo>
                  <a:pt x="0" y="0"/>
                </a:moveTo>
                <a:lnTo>
                  <a:pt x="4488960" y="0"/>
                </a:lnTo>
                <a:lnTo>
                  <a:pt x="4488960" y="4864473"/>
                </a:lnTo>
                <a:lnTo>
                  <a:pt x="0" y="4864473"/>
                </a:lnTo>
                <a:lnTo>
                  <a:pt x="0" y="0"/>
                </a:lnTo>
                <a:close/>
              </a:path>
            </a:pathLst>
          </a:custGeom>
          <a:blipFill>
            <a:blip r:embed="rId33"/>
            <a:stretch>
              <a:fillRect l="-4668" b="-28784"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29" name="Freeform 29"/>
          <p:cNvSpPr/>
          <p:nvPr/>
        </p:nvSpPr>
        <p:spPr>
          <a:xfrm>
            <a:off x="1224103" y="1955323"/>
            <a:ext cx="4488960" cy="4864473"/>
          </a:xfrm>
          <a:custGeom>
            <a:avLst/>
            <a:gdLst/>
            <a:ahLst/>
            <a:cxnLst/>
            <a:rect l="l" t="t" r="r" b="b"/>
            <a:pathLst>
              <a:path w="4488960" h="4864473">
                <a:moveTo>
                  <a:pt x="0" y="0"/>
                </a:moveTo>
                <a:lnTo>
                  <a:pt x="4488960" y="0"/>
                </a:lnTo>
                <a:lnTo>
                  <a:pt x="4488960" y="4864473"/>
                </a:lnTo>
                <a:lnTo>
                  <a:pt x="0" y="4864473"/>
                </a:lnTo>
                <a:lnTo>
                  <a:pt x="0" y="0"/>
                </a:lnTo>
                <a:close/>
              </a:path>
            </a:pathLst>
          </a:custGeom>
          <a:blipFill>
            <a:blip r:embed="rId34"/>
            <a:stretch>
              <a:fillRect r="-63057"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30" name="Freeform 30"/>
          <p:cNvSpPr/>
          <p:nvPr/>
        </p:nvSpPr>
        <p:spPr>
          <a:xfrm>
            <a:off x="6899520" y="1955323"/>
            <a:ext cx="4488960" cy="4864473"/>
          </a:xfrm>
          <a:custGeom>
            <a:avLst/>
            <a:gdLst/>
            <a:ahLst/>
            <a:cxnLst/>
            <a:rect l="l" t="t" r="r" b="b"/>
            <a:pathLst>
              <a:path w="4488960" h="4864473">
                <a:moveTo>
                  <a:pt x="0" y="0"/>
                </a:moveTo>
                <a:lnTo>
                  <a:pt x="4488960" y="0"/>
                </a:lnTo>
                <a:lnTo>
                  <a:pt x="4488960" y="4864473"/>
                </a:lnTo>
                <a:lnTo>
                  <a:pt x="0" y="4864473"/>
                </a:lnTo>
                <a:lnTo>
                  <a:pt x="0" y="0"/>
                </a:lnTo>
                <a:close/>
              </a:path>
            </a:pathLst>
          </a:custGeom>
          <a:blipFill>
            <a:blip r:embed="rId35"/>
            <a:stretch>
              <a:fillRect r="-44487"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31" name="TextBox 31"/>
          <p:cNvSpPr txBox="1"/>
          <p:nvPr/>
        </p:nvSpPr>
        <p:spPr>
          <a:xfrm>
            <a:off x="927489" y="1278338"/>
            <a:ext cx="5082188" cy="4700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81"/>
              </a:lnSpc>
              <a:spcBef>
                <a:spcPct val="0"/>
              </a:spcBef>
            </a:pPr>
            <a:r>
              <a:rPr lang="en-US" sz="3443" spc="860">
                <a:solidFill>
                  <a:srgbClr val="9CBB99"/>
                </a:solidFill>
                <a:latin typeface="Gagalin"/>
              </a:rPr>
              <a:t>Witte dovenetel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6441997" y="1278338"/>
            <a:ext cx="5404007" cy="4700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81"/>
              </a:lnSpc>
              <a:spcBef>
                <a:spcPct val="0"/>
              </a:spcBef>
            </a:pPr>
            <a:r>
              <a:rPr lang="en-US" sz="3443" spc="860">
                <a:solidFill>
                  <a:srgbClr val="9CBB99"/>
                </a:solidFill>
                <a:latin typeface="Gagalin"/>
              </a:rPr>
              <a:t>Paarse dovenetel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2278323" y="1278338"/>
            <a:ext cx="5082188" cy="4700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81"/>
              </a:lnSpc>
              <a:spcBef>
                <a:spcPct val="0"/>
              </a:spcBef>
            </a:pPr>
            <a:r>
              <a:rPr lang="en-US" sz="3443" spc="860">
                <a:solidFill>
                  <a:srgbClr val="9CBB99"/>
                </a:solidFill>
                <a:latin typeface="Gagalin"/>
              </a:rPr>
              <a:t>Brandnetel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6631594" y="7080641"/>
            <a:ext cx="5117902" cy="6794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spc="599">
                <a:solidFill>
                  <a:srgbClr val="3A6C34"/>
                </a:solidFill>
                <a:latin typeface="Gordita"/>
              </a:rPr>
              <a:t>Paarse bloemen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8041740" y="7845817"/>
            <a:ext cx="2297609" cy="6794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spc="599">
                <a:solidFill>
                  <a:srgbClr val="3A6C34"/>
                </a:solidFill>
                <a:latin typeface="Gordita"/>
              </a:rPr>
              <a:t>Donker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672400" y="7845817"/>
            <a:ext cx="5592366" cy="6794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spc="599" dirty="0" err="1">
                <a:solidFill>
                  <a:srgbClr val="3A6C34"/>
                </a:solidFill>
                <a:latin typeface="Gordita"/>
              </a:rPr>
              <a:t>Donkere</a:t>
            </a:r>
            <a:r>
              <a:rPr lang="en-US" sz="3999" spc="599" dirty="0">
                <a:solidFill>
                  <a:srgbClr val="3A6C34"/>
                </a:solidFill>
                <a:latin typeface="Gordita"/>
              </a:rPr>
              <a:t> </a:t>
            </a:r>
            <a:r>
              <a:rPr lang="en-US" sz="3999" spc="599" dirty="0" err="1">
                <a:solidFill>
                  <a:srgbClr val="3A6C34"/>
                </a:solidFill>
                <a:latin typeface="Gordita"/>
              </a:rPr>
              <a:t>blaadjes</a:t>
            </a:r>
            <a:endParaRPr lang="en-US" sz="3999" spc="599" dirty="0">
              <a:solidFill>
                <a:srgbClr val="3A6C34"/>
              </a:solidFill>
              <a:latin typeface="Gordita"/>
            </a:endParaRPr>
          </a:p>
        </p:txBody>
      </p:sp>
      <p:sp>
        <p:nvSpPr>
          <p:cNvPr id="37" name="TextBox 37"/>
          <p:cNvSpPr txBox="1"/>
          <p:nvPr/>
        </p:nvSpPr>
        <p:spPr>
          <a:xfrm>
            <a:off x="1081827" y="7080641"/>
            <a:ext cx="4773513" cy="6794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spc="599" dirty="0">
                <a:solidFill>
                  <a:srgbClr val="3A6C34"/>
                </a:solidFill>
                <a:latin typeface="Gordita"/>
              </a:rPr>
              <a:t>Witte </a:t>
            </a:r>
            <a:r>
              <a:rPr lang="en-US" sz="3999" spc="599" dirty="0" err="1">
                <a:solidFill>
                  <a:srgbClr val="3A6C34"/>
                </a:solidFill>
                <a:latin typeface="Gordita"/>
              </a:rPr>
              <a:t>bloemen</a:t>
            </a:r>
            <a:endParaRPr lang="en-US" sz="3999" spc="599" dirty="0">
              <a:solidFill>
                <a:srgbClr val="3A6C34"/>
              </a:solidFill>
              <a:latin typeface="Gordita"/>
            </a:endParaRPr>
          </a:p>
        </p:txBody>
      </p:sp>
      <p:sp>
        <p:nvSpPr>
          <p:cNvPr id="38" name="TextBox 38"/>
          <p:cNvSpPr txBox="1"/>
          <p:nvPr/>
        </p:nvSpPr>
        <p:spPr>
          <a:xfrm>
            <a:off x="1560130" y="8614220"/>
            <a:ext cx="3859709" cy="6794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spc="599" dirty="0" err="1">
                <a:solidFill>
                  <a:srgbClr val="3A6C34"/>
                </a:solidFill>
                <a:latin typeface="Gordita"/>
              </a:rPr>
              <a:t>Prikken</a:t>
            </a:r>
            <a:r>
              <a:rPr lang="en-US" sz="3999" spc="599" dirty="0">
                <a:solidFill>
                  <a:srgbClr val="3A6C34"/>
                </a:solidFill>
                <a:latin typeface="Gordita"/>
              </a:rPr>
              <a:t> </a:t>
            </a:r>
            <a:r>
              <a:rPr lang="en-US" sz="3999" spc="599" dirty="0" err="1">
                <a:solidFill>
                  <a:srgbClr val="3A6C34"/>
                </a:solidFill>
                <a:latin typeface="Gordita"/>
              </a:rPr>
              <a:t>niet</a:t>
            </a:r>
            <a:endParaRPr lang="en-US" sz="3999" spc="599" dirty="0">
              <a:solidFill>
                <a:srgbClr val="3A6C34"/>
              </a:solidFill>
              <a:latin typeface="Gordita"/>
            </a:endParaRPr>
          </a:p>
        </p:txBody>
      </p:sp>
      <p:sp>
        <p:nvSpPr>
          <p:cNvPr id="39" name="TextBox 39"/>
          <p:cNvSpPr txBox="1"/>
          <p:nvPr/>
        </p:nvSpPr>
        <p:spPr>
          <a:xfrm>
            <a:off x="7213849" y="8614220"/>
            <a:ext cx="3859709" cy="6794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spc="599">
                <a:solidFill>
                  <a:srgbClr val="3A6C34"/>
                </a:solidFill>
                <a:latin typeface="Gordita"/>
              </a:rPr>
              <a:t>Prikken niet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12534344" y="7080641"/>
            <a:ext cx="4663827" cy="6794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spc="599">
                <a:solidFill>
                  <a:srgbClr val="3A6C34"/>
                </a:solidFill>
                <a:latin typeface="Gordita"/>
              </a:rPr>
              <a:t>Geen bloemen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13726606" y="7845817"/>
            <a:ext cx="2279303" cy="6794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spc="599">
                <a:solidFill>
                  <a:srgbClr val="3A6C34"/>
                </a:solidFill>
                <a:latin typeface="Gordita"/>
              </a:rPr>
              <a:t>Lichter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12964795" y="8695183"/>
            <a:ext cx="3709243" cy="6794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spc="599">
                <a:solidFill>
                  <a:srgbClr val="3A6C34"/>
                </a:solidFill>
                <a:latin typeface="Gordita"/>
              </a:rPr>
              <a:t>Prikken wel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indefinite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" dur="indefinite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indefinite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" dur="indefinite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indefinit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2" dur="indefinite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indefinite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4" grpId="1"/>
      <p:bldP spid="35" grpId="0"/>
      <p:bldP spid="35" grpId="1"/>
      <p:bldP spid="36" grpId="0"/>
      <p:bldP spid="36" grpId="1"/>
      <p:bldP spid="37" grpId="0"/>
      <p:bldP spid="37" grpId="1"/>
      <p:bldP spid="38" grpId="0"/>
      <p:bldP spid="39" grpId="0"/>
      <p:bldP spid="40" grpId="0"/>
      <p:bldP spid="40" grpId="1"/>
      <p:bldP spid="41" grpId="0"/>
      <p:bldP spid="41" grpId="1"/>
      <p:bldP spid="4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174</Words>
  <Application>Microsoft Office PowerPoint</Application>
  <PresentationFormat>Aangepast</PresentationFormat>
  <Paragraphs>81</Paragraphs>
  <Slides>8</Slides>
  <Notes>0</Notes>
  <HiddenSlides>0</HiddenSlides>
  <MMClips>2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8</vt:i4>
      </vt:variant>
    </vt:vector>
  </HeadingPairs>
  <TitlesOfParts>
    <vt:vector size="15" baseType="lpstr">
      <vt:lpstr>Gagalin</vt:lpstr>
      <vt:lpstr>Cubao Narrow</vt:lpstr>
      <vt:lpstr>Calibri</vt:lpstr>
      <vt:lpstr>Arial</vt:lpstr>
      <vt:lpstr>Nefelibata Brush Canvas</vt:lpstr>
      <vt:lpstr>Gordita</vt:lpstr>
      <vt:lpstr>Office Theme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OdNN - Zoek de verschillen Presentatie</dc:title>
  <cp:lastModifiedBy>Milena Vlot</cp:lastModifiedBy>
  <cp:revision>2</cp:revision>
  <dcterms:created xsi:type="dcterms:W3CDTF">2006-08-16T00:00:00Z</dcterms:created>
  <dcterms:modified xsi:type="dcterms:W3CDTF">2024-05-29T14:45:49Z</dcterms:modified>
  <dc:identifier>DAGGnJXdpco</dc:identifier>
</cp:coreProperties>
</file>