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ubao Narrow" panose="020B0604020202020204" charset="0"/>
      <p:regular r:id="rId10"/>
    </p:embeddedFont>
    <p:embeddedFont>
      <p:font typeface="Gagalin" panose="020B0604020202020204" charset="0"/>
      <p:regular r:id="rId11"/>
    </p:embeddedFont>
    <p:embeddedFont>
      <p:font typeface="Gordita" panose="020B0604020202020204" charset="0"/>
      <p:regular r:id="rId12"/>
    </p:embeddedFont>
    <p:embeddedFont>
      <p:font typeface="Gordita Bold" panose="020B0604020202020204" charset="0"/>
      <p:regular r:id="rId13"/>
    </p:embeddedFont>
    <p:embeddedFont>
      <p:font typeface="Nefelibata Brush Canva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7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sv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sv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hyperlink" Target="https://schooltv.nl/video-item/wat-is-biodiversiteit-verschillende-vormen-van-leven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svg"/><Relationship Id="rId45" Type="http://schemas.openxmlformats.org/officeDocument/2006/relationships/image" Target="../media/image44.svg"/><Relationship Id="rId53" Type="http://schemas.openxmlformats.org/officeDocument/2006/relationships/image" Target="../media/image52.svg"/><Relationship Id="rId58" Type="http://schemas.openxmlformats.org/officeDocument/2006/relationships/image" Target="../media/image57.svg"/><Relationship Id="rId5" Type="http://schemas.openxmlformats.org/officeDocument/2006/relationships/image" Target="../media/image4.svg"/><Relationship Id="rId61" Type="http://schemas.openxmlformats.org/officeDocument/2006/relationships/image" Target="../media/image60.png"/><Relationship Id="rId19" Type="http://schemas.openxmlformats.org/officeDocument/2006/relationships/image" Target="../media/image1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sv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69.svg"/><Relationship Id="rId21" Type="http://schemas.openxmlformats.org/officeDocument/2006/relationships/image" Target="../media/image20.svg"/><Relationship Id="rId34" Type="http://schemas.openxmlformats.org/officeDocument/2006/relationships/image" Target="../media/image64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63.jpeg"/><Relationship Id="rId38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67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66.jpe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5.jpe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</a:rPr>
                <a:t>Ontdek de Nederlandse Natuur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95885" y="3756120"/>
            <a:ext cx="13296229" cy="335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3A6C34"/>
                </a:solidFill>
                <a:latin typeface="Nefelibata Brush Canvas"/>
              </a:rPr>
              <a:t>BioBlitz</a:t>
            </a:r>
          </a:p>
        </p:txBody>
      </p: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>
            <a:off x="8033908" y="8516910"/>
            <a:ext cx="2220185" cy="668831"/>
          </a:xfrm>
          <a:custGeom>
            <a:avLst/>
            <a:gdLst/>
            <a:ahLst/>
            <a:cxnLst/>
            <a:rect l="l" t="t" r="r" b="b"/>
            <a:pathLst>
              <a:path w="2220185" h="668831">
                <a:moveTo>
                  <a:pt x="0" y="0"/>
                </a:moveTo>
                <a:lnTo>
                  <a:pt x="2220184" y="0"/>
                </a:lnTo>
                <a:lnTo>
                  <a:pt x="2220184" y="668831"/>
                </a:lnTo>
                <a:lnTo>
                  <a:pt x="0" y="6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3234280" y="6226340"/>
            <a:ext cx="1785409" cy="1611332"/>
          </a:xfrm>
          <a:custGeom>
            <a:avLst/>
            <a:gdLst/>
            <a:ahLst/>
            <a:cxnLst/>
            <a:rect l="l" t="t" r="r" b="b"/>
            <a:pathLst>
              <a:path w="1785409" h="1611332">
                <a:moveTo>
                  <a:pt x="0" y="0"/>
                </a:moveTo>
                <a:lnTo>
                  <a:pt x="1785409" y="0"/>
                </a:lnTo>
                <a:lnTo>
                  <a:pt x="1785409" y="1611332"/>
                </a:lnTo>
                <a:lnTo>
                  <a:pt x="0" y="1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>
            <a:off x="5081834" y="7604840"/>
            <a:ext cx="1477625" cy="1856702"/>
          </a:xfrm>
          <a:custGeom>
            <a:avLst/>
            <a:gdLst/>
            <a:ahLst/>
            <a:cxnLst/>
            <a:rect l="l" t="t" r="r" b="b"/>
            <a:pathLst>
              <a:path w="1477625" h="1856702">
                <a:moveTo>
                  <a:pt x="0" y="0"/>
                </a:moveTo>
                <a:lnTo>
                  <a:pt x="1477625" y="0"/>
                </a:lnTo>
                <a:lnTo>
                  <a:pt x="1477625" y="1856702"/>
                </a:lnTo>
                <a:lnTo>
                  <a:pt x="0" y="18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>
            <a:off x="3060976" y="2735593"/>
            <a:ext cx="2358889" cy="1456614"/>
          </a:xfrm>
          <a:custGeom>
            <a:avLst/>
            <a:gdLst/>
            <a:ahLst/>
            <a:cxnLst/>
            <a:rect l="l" t="t" r="r" b="b"/>
            <a:pathLst>
              <a:path w="2358889" h="1456614">
                <a:moveTo>
                  <a:pt x="0" y="0"/>
                </a:moveTo>
                <a:lnTo>
                  <a:pt x="2358889" y="0"/>
                </a:lnTo>
                <a:lnTo>
                  <a:pt x="2358889" y="1456614"/>
                </a:lnTo>
                <a:lnTo>
                  <a:pt x="0" y="145661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>
            <a:off x="12718254" y="6758141"/>
            <a:ext cx="1650556" cy="1739716"/>
          </a:xfrm>
          <a:custGeom>
            <a:avLst/>
            <a:gdLst/>
            <a:ahLst/>
            <a:cxnLst/>
            <a:rect l="l" t="t" r="r" b="b"/>
            <a:pathLst>
              <a:path w="1650556" h="1739716">
                <a:moveTo>
                  <a:pt x="0" y="0"/>
                </a:moveTo>
                <a:lnTo>
                  <a:pt x="1650556" y="0"/>
                </a:lnTo>
                <a:lnTo>
                  <a:pt x="1650556" y="1739717"/>
                </a:lnTo>
                <a:lnTo>
                  <a:pt x="0" y="1739717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>
            <a:off x="15174953" y="4483738"/>
            <a:ext cx="2047035" cy="878364"/>
          </a:xfrm>
          <a:custGeom>
            <a:avLst/>
            <a:gdLst/>
            <a:ahLst/>
            <a:cxnLst/>
            <a:rect l="l" t="t" r="r" b="b"/>
            <a:pathLst>
              <a:path w="2047035" h="878364">
                <a:moveTo>
                  <a:pt x="0" y="0"/>
                </a:moveTo>
                <a:lnTo>
                  <a:pt x="2047035" y="0"/>
                </a:lnTo>
                <a:lnTo>
                  <a:pt x="2047035" y="878363"/>
                </a:lnTo>
                <a:lnTo>
                  <a:pt x="0" y="878363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>
            <a:off x="13188376" y="2771273"/>
            <a:ext cx="913204" cy="1528375"/>
          </a:xfrm>
          <a:custGeom>
            <a:avLst/>
            <a:gdLst/>
            <a:ahLst/>
            <a:cxnLst/>
            <a:rect l="l" t="t" r="r" b="b"/>
            <a:pathLst>
              <a:path w="913204" h="1528375">
                <a:moveTo>
                  <a:pt x="0" y="0"/>
                </a:moveTo>
                <a:lnTo>
                  <a:pt x="913205" y="0"/>
                </a:lnTo>
                <a:lnTo>
                  <a:pt x="913205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2" name="Freeform 32"/>
          <p:cNvSpPr/>
          <p:nvPr/>
        </p:nvSpPr>
        <p:spPr>
          <a:xfrm>
            <a:off x="2690298" y="8145811"/>
            <a:ext cx="1140956" cy="887871"/>
          </a:xfrm>
          <a:custGeom>
            <a:avLst/>
            <a:gdLst/>
            <a:ahLst/>
            <a:cxnLst/>
            <a:rect l="l" t="t" r="r" b="b"/>
            <a:pathLst>
              <a:path w="1140956" h="887871">
                <a:moveTo>
                  <a:pt x="0" y="0"/>
                </a:moveTo>
                <a:lnTo>
                  <a:pt x="1140956" y="0"/>
                </a:lnTo>
                <a:lnTo>
                  <a:pt x="1140956" y="887871"/>
                </a:lnTo>
                <a:lnTo>
                  <a:pt x="0" y="8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3" name="Freeform 33"/>
          <p:cNvSpPr/>
          <p:nvPr/>
        </p:nvSpPr>
        <p:spPr>
          <a:xfrm>
            <a:off x="11527100" y="8851325"/>
            <a:ext cx="1191155" cy="996239"/>
          </a:xfrm>
          <a:custGeom>
            <a:avLst/>
            <a:gdLst/>
            <a:ahLst/>
            <a:cxnLst/>
            <a:rect l="l" t="t" r="r" b="b"/>
            <a:pathLst>
              <a:path w="1191155" h="996239">
                <a:moveTo>
                  <a:pt x="0" y="0"/>
                </a:moveTo>
                <a:lnTo>
                  <a:pt x="1191154" y="0"/>
                </a:lnTo>
                <a:lnTo>
                  <a:pt x="1191154" y="996239"/>
                </a:lnTo>
                <a:lnTo>
                  <a:pt x="0" y="9962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4" name="Freeform 34"/>
          <p:cNvSpPr/>
          <p:nvPr/>
        </p:nvSpPr>
        <p:spPr>
          <a:xfrm rot="5275512">
            <a:off x="10303078" y="6985814"/>
            <a:ext cx="1123825" cy="1284372"/>
          </a:xfrm>
          <a:custGeom>
            <a:avLst/>
            <a:gdLst/>
            <a:ahLst/>
            <a:cxnLst/>
            <a:rect l="l" t="t" r="r" b="b"/>
            <a:pathLst>
              <a:path w="1123825" h="1284372">
                <a:moveTo>
                  <a:pt x="0" y="0"/>
                </a:moveTo>
                <a:lnTo>
                  <a:pt x="1123826" y="0"/>
                </a:lnTo>
                <a:lnTo>
                  <a:pt x="1123826" y="1284371"/>
                </a:lnTo>
                <a:lnTo>
                  <a:pt x="0" y="1284371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6949984" y="7032006"/>
            <a:ext cx="1356163" cy="1074759"/>
          </a:xfrm>
          <a:custGeom>
            <a:avLst/>
            <a:gdLst/>
            <a:ahLst/>
            <a:cxnLst/>
            <a:rect l="l" t="t" r="r" b="b"/>
            <a:pathLst>
              <a:path w="1356163" h="1074759">
                <a:moveTo>
                  <a:pt x="0" y="0"/>
                </a:moveTo>
                <a:lnTo>
                  <a:pt x="1356164" y="0"/>
                </a:lnTo>
                <a:lnTo>
                  <a:pt x="1356164" y="1074759"/>
                </a:lnTo>
                <a:lnTo>
                  <a:pt x="0" y="107475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rot="-1305179">
            <a:off x="15089952" y="6689098"/>
            <a:ext cx="1404324" cy="626680"/>
          </a:xfrm>
          <a:custGeom>
            <a:avLst/>
            <a:gdLst/>
            <a:ahLst/>
            <a:cxnLst/>
            <a:rect l="l" t="t" r="r" b="b"/>
            <a:pathLst>
              <a:path w="1404324" h="626680">
                <a:moveTo>
                  <a:pt x="0" y="0"/>
                </a:moveTo>
                <a:lnTo>
                  <a:pt x="1404325" y="0"/>
                </a:lnTo>
                <a:lnTo>
                  <a:pt x="1404325" y="626679"/>
                </a:lnTo>
                <a:lnTo>
                  <a:pt x="0" y="626679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Freeform 37"/>
          <p:cNvSpPr/>
          <p:nvPr/>
        </p:nvSpPr>
        <p:spPr>
          <a:xfrm>
            <a:off x="752737" y="2680506"/>
            <a:ext cx="1527546" cy="809599"/>
          </a:xfrm>
          <a:custGeom>
            <a:avLst/>
            <a:gdLst/>
            <a:ahLst/>
            <a:cxnLst/>
            <a:rect l="l" t="t" r="r" b="b"/>
            <a:pathLst>
              <a:path w="1527546" h="809599">
                <a:moveTo>
                  <a:pt x="0" y="0"/>
                </a:moveTo>
                <a:lnTo>
                  <a:pt x="1527546" y="0"/>
                </a:lnTo>
                <a:lnTo>
                  <a:pt x="1527546" y="809600"/>
                </a:lnTo>
                <a:lnTo>
                  <a:pt x="0" y="8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8" name="Freeform 38"/>
          <p:cNvSpPr/>
          <p:nvPr/>
        </p:nvSpPr>
        <p:spPr>
          <a:xfrm>
            <a:off x="14999152" y="8212793"/>
            <a:ext cx="1199318" cy="972947"/>
          </a:xfrm>
          <a:custGeom>
            <a:avLst/>
            <a:gdLst/>
            <a:ahLst/>
            <a:cxnLst/>
            <a:rect l="l" t="t" r="r" b="b"/>
            <a:pathLst>
              <a:path w="1199318" h="972947">
                <a:moveTo>
                  <a:pt x="0" y="0"/>
                </a:moveTo>
                <a:lnTo>
                  <a:pt x="1199319" y="0"/>
                </a:lnTo>
                <a:lnTo>
                  <a:pt x="1199319" y="972948"/>
                </a:lnTo>
                <a:lnTo>
                  <a:pt x="0" y="972948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9" name="Freeform 39"/>
          <p:cNvSpPr/>
          <p:nvPr/>
        </p:nvSpPr>
        <p:spPr>
          <a:xfrm>
            <a:off x="13644978" y="5362101"/>
            <a:ext cx="1500760" cy="894828"/>
          </a:xfrm>
          <a:custGeom>
            <a:avLst/>
            <a:gdLst/>
            <a:ahLst/>
            <a:cxnLst/>
            <a:rect l="l" t="t" r="r" b="b"/>
            <a:pathLst>
              <a:path w="1500760" h="894828">
                <a:moveTo>
                  <a:pt x="0" y="0"/>
                </a:moveTo>
                <a:lnTo>
                  <a:pt x="1500761" y="0"/>
                </a:lnTo>
                <a:lnTo>
                  <a:pt x="1500761" y="894829"/>
                </a:lnTo>
                <a:lnTo>
                  <a:pt x="0" y="8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0" name="Freeform 40"/>
          <p:cNvSpPr/>
          <p:nvPr/>
        </p:nvSpPr>
        <p:spPr>
          <a:xfrm>
            <a:off x="1378004" y="5870365"/>
            <a:ext cx="1447528" cy="1161641"/>
          </a:xfrm>
          <a:custGeom>
            <a:avLst/>
            <a:gdLst/>
            <a:ahLst/>
            <a:cxnLst/>
            <a:rect l="l" t="t" r="r" b="b"/>
            <a:pathLst>
              <a:path w="1447528" h="1161641">
                <a:moveTo>
                  <a:pt x="0" y="0"/>
                </a:moveTo>
                <a:lnTo>
                  <a:pt x="1447527" y="0"/>
                </a:lnTo>
                <a:lnTo>
                  <a:pt x="1447527" y="1161641"/>
                </a:lnTo>
                <a:lnTo>
                  <a:pt x="0" y="116164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1" name="Freeform 41"/>
          <p:cNvSpPr/>
          <p:nvPr/>
        </p:nvSpPr>
        <p:spPr>
          <a:xfrm>
            <a:off x="15321699" y="2411615"/>
            <a:ext cx="1236759" cy="1438091"/>
          </a:xfrm>
          <a:custGeom>
            <a:avLst/>
            <a:gdLst/>
            <a:ahLst/>
            <a:cxnLst/>
            <a:rect l="l" t="t" r="r" b="b"/>
            <a:pathLst>
              <a:path w="1236759" h="1438091">
                <a:moveTo>
                  <a:pt x="0" y="0"/>
                </a:moveTo>
                <a:lnTo>
                  <a:pt x="1236759" y="0"/>
                </a:lnTo>
                <a:lnTo>
                  <a:pt x="1236759" y="1438091"/>
                </a:lnTo>
                <a:lnTo>
                  <a:pt x="0" y="143809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2" name="Freeform 42"/>
          <p:cNvSpPr/>
          <p:nvPr/>
        </p:nvSpPr>
        <p:spPr>
          <a:xfrm>
            <a:off x="2210595" y="4497007"/>
            <a:ext cx="1229873" cy="1373358"/>
          </a:xfrm>
          <a:custGeom>
            <a:avLst/>
            <a:gdLst/>
            <a:ahLst/>
            <a:cxnLst/>
            <a:rect l="l" t="t" r="r" b="b"/>
            <a:pathLst>
              <a:path w="1229873" h="1373358">
                <a:moveTo>
                  <a:pt x="0" y="0"/>
                </a:moveTo>
                <a:lnTo>
                  <a:pt x="1229873" y="0"/>
                </a:lnTo>
                <a:lnTo>
                  <a:pt x="1229873" y="1373358"/>
                </a:lnTo>
                <a:lnTo>
                  <a:pt x="0" y="13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9" name="Group 19"/>
          <p:cNvGrpSpPr/>
          <p:nvPr/>
        </p:nvGrpSpPr>
        <p:grpSpPr>
          <a:xfrm>
            <a:off x="4281854" y="1134120"/>
            <a:ext cx="9724292" cy="5551713"/>
            <a:chOff x="0" y="0"/>
            <a:chExt cx="2561130" cy="14621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1130" cy="1462179"/>
            </a:xfrm>
            <a:custGeom>
              <a:avLst/>
              <a:gdLst/>
              <a:ahLst/>
              <a:cxnLst/>
              <a:rect l="l" t="t" r="r" b="b"/>
              <a:pathLst>
                <a:path w="2561130" h="1462179">
                  <a:moveTo>
                    <a:pt x="0" y="0"/>
                  </a:moveTo>
                  <a:lnTo>
                    <a:pt x="2561130" y="0"/>
                  </a:lnTo>
                  <a:lnTo>
                    <a:pt x="2561130" y="1462179"/>
                  </a:lnTo>
                  <a:lnTo>
                    <a:pt x="0" y="1462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561130" cy="1509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0" y="8795067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WAT IS </a:t>
            </a:r>
            <a:r>
              <a:rPr lang="en-US" sz="8000" spc="80" dirty="0">
                <a:solidFill>
                  <a:srgbClr val="597656"/>
                </a:solidFill>
                <a:latin typeface="Gagalin"/>
              </a:rPr>
              <a:t>BIODIVERSITEIT</a:t>
            </a:r>
            <a:r>
              <a:rPr lang="en-US" sz="8000" spc="80" dirty="0">
                <a:solidFill>
                  <a:srgbClr val="9CBB99"/>
                </a:solidFill>
                <a:latin typeface="Gagalin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44066" y="3592560"/>
            <a:ext cx="5999867" cy="68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0"/>
              </a:lnSpc>
            </a:pPr>
            <a:r>
              <a:rPr lang="en-US" sz="2624" spc="26">
                <a:solidFill>
                  <a:srgbClr val="000000"/>
                </a:solidFill>
                <a:latin typeface="Gagalin"/>
              </a:rPr>
              <a:t>*PLAK HIER EEN FOTO VAN DE LOCATIE DIE JULLIE GAAN ONDERZOEKEN*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45237" y="6800132"/>
            <a:ext cx="1319752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HOEVEEL </a:t>
            </a:r>
            <a:r>
              <a:rPr lang="en-US" sz="6200" spc="62" dirty="0">
                <a:solidFill>
                  <a:srgbClr val="597656"/>
                </a:solidFill>
                <a:latin typeface="Gagalin"/>
              </a:rPr>
              <a:t>SOORTEN PLANTEN EN DIEREN </a:t>
            </a:r>
            <a:r>
              <a:rPr lang="en-US" sz="6200" spc="62" dirty="0">
                <a:solidFill>
                  <a:srgbClr val="9CBB99"/>
                </a:solidFill>
                <a:latin typeface="Gagalin"/>
              </a:rPr>
              <a:t>DENKEN JULLIE TE KUNNEN VINDEN?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59701" y="9892983"/>
            <a:ext cx="13423664" cy="23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"/>
              </a:lnSpc>
            </a:pPr>
            <a:r>
              <a:rPr lang="en-US" sz="1711" u="sng" spc="17">
                <a:solidFill>
                  <a:srgbClr val="000000"/>
                </a:solidFill>
                <a:latin typeface="Gordita"/>
                <a:hlinkClick r:id="rId33" tooltip="https://schooltv.nl/video-item/wat-is-biodiversiteit-verschillende-vormen-van-leven"/>
              </a:rPr>
              <a:t>HTTPS://SCHOOLTV.NL/VIDEO-ITEM/WAT-IS-BIODIVERSITEIT-VERSCHILLENDE-VORMEN-VAN-LEVEN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15174953" y="8383278"/>
            <a:ext cx="2220185" cy="668831"/>
          </a:xfrm>
          <a:custGeom>
            <a:avLst/>
            <a:gdLst/>
            <a:ahLst/>
            <a:cxnLst/>
            <a:rect l="l" t="t" r="r" b="b"/>
            <a:pathLst>
              <a:path w="2220185" h="668831">
                <a:moveTo>
                  <a:pt x="0" y="0"/>
                </a:moveTo>
                <a:lnTo>
                  <a:pt x="2220185" y="0"/>
                </a:lnTo>
                <a:lnTo>
                  <a:pt x="2220185" y="668831"/>
                </a:lnTo>
                <a:lnTo>
                  <a:pt x="0" y="6688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13244436" y="7997029"/>
            <a:ext cx="1785409" cy="1611332"/>
          </a:xfrm>
          <a:custGeom>
            <a:avLst/>
            <a:gdLst/>
            <a:ahLst/>
            <a:cxnLst/>
            <a:rect l="l" t="t" r="r" b="b"/>
            <a:pathLst>
              <a:path w="1785409" h="1611332">
                <a:moveTo>
                  <a:pt x="0" y="0"/>
                </a:moveTo>
                <a:lnTo>
                  <a:pt x="1785409" y="0"/>
                </a:lnTo>
                <a:lnTo>
                  <a:pt x="1785409" y="1611332"/>
                </a:lnTo>
                <a:lnTo>
                  <a:pt x="0" y="161133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15635869" y="5590562"/>
            <a:ext cx="1477625" cy="1856702"/>
          </a:xfrm>
          <a:custGeom>
            <a:avLst/>
            <a:gdLst/>
            <a:ahLst/>
            <a:cxnLst/>
            <a:rect l="l" t="t" r="r" b="b"/>
            <a:pathLst>
              <a:path w="1477625" h="1856702">
                <a:moveTo>
                  <a:pt x="0" y="0"/>
                </a:moveTo>
                <a:lnTo>
                  <a:pt x="1477626" y="0"/>
                </a:lnTo>
                <a:lnTo>
                  <a:pt x="1477626" y="1856702"/>
                </a:lnTo>
                <a:lnTo>
                  <a:pt x="0" y="18567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>
            <a:off x="13581190" y="3581498"/>
            <a:ext cx="2358889" cy="1456614"/>
          </a:xfrm>
          <a:custGeom>
            <a:avLst/>
            <a:gdLst/>
            <a:ahLst/>
            <a:cxnLst/>
            <a:rect l="l" t="t" r="r" b="b"/>
            <a:pathLst>
              <a:path w="2358889" h="1456614">
                <a:moveTo>
                  <a:pt x="0" y="0"/>
                </a:moveTo>
                <a:lnTo>
                  <a:pt x="2358888" y="0"/>
                </a:lnTo>
                <a:lnTo>
                  <a:pt x="2358888" y="1456614"/>
                </a:lnTo>
                <a:lnTo>
                  <a:pt x="0" y="145661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>
            <a:off x="13023613" y="5686485"/>
            <a:ext cx="1650556" cy="1739716"/>
          </a:xfrm>
          <a:custGeom>
            <a:avLst/>
            <a:gdLst/>
            <a:ahLst/>
            <a:cxnLst/>
            <a:rect l="l" t="t" r="r" b="b"/>
            <a:pathLst>
              <a:path w="1650556" h="1739716">
                <a:moveTo>
                  <a:pt x="0" y="0"/>
                </a:moveTo>
                <a:lnTo>
                  <a:pt x="1650556" y="0"/>
                </a:lnTo>
                <a:lnTo>
                  <a:pt x="1650556" y="1739716"/>
                </a:lnTo>
                <a:lnTo>
                  <a:pt x="0" y="1739716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>
            <a:off x="15940078" y="3908778"/>
            <a:ext cx="2047035" cy="878364"/>
          </a:xfrm>
          <a:custGeom>
            <a:avLst/>
            <a:gdLst/>
            <a:ahLst/>
            <a:cxnLst/>
            <a:rect l="l" t="t" r="r" b="b"/>
            <a:pathLst>
              <a:path w="2047035" h="878364">
                <a:moveTo>
                  <a:pt x="0" y="0"/>
                </a:moveTo>
                <a:lnTo>
                  <a:pt x="2047035" y="0"/>
                </a:lnTo>
                <a:lnTo>
                  <a:pt x="2047035" y="878364"/>
                </a:lnTo>
                <a:lnTo>
                  <a:pt x="0" y="87836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>
            <a:off x="12473561" y="3583772"/>
            <a:ext cx="913204" cy="1528375"/>
          </a:xfrm>
          <a:custGeom>
            <a:avLst/>
            <a:gdLst/>
            <a:ahLst/>
            <a:cxnLst/>
            <a:rect l="l" t="t" r="r" b="b"/>
            <a:pathLst>
              <a:path w="913204" h="1528375">
                <a:moveTo>
                  <a:pt x="0" y="0"/>
                </a:moveTo>
                <a:lnTo>
                  <a:pt x="913204" y="0"/>
                </a:lnTo>
                <a:lnTo>
                  <a:pt x="913204" y="1528375"/>
                </a:lnTo>
                <a:lnTo>
                  <a:pt x="0" y="1528375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772937" y="7625554"/>
            <a:ext cx="1140956" cy="887871"/>
          </a:xfrm>
          <a:custGeom>
            <a:avLst/>
            <a:gdLst/>
            <a:ahLst/>
            <a:cxnLst/>
            <a:rect l="l" t="t" r="r" b="b"/>
            <a:pathLst>
              <a:path w="1140956" h="887871">
                <a:moveTo>
                  <a:pt x="0" y="0"/>
                </a:moveTo>
                <a:lnTo>
                  <a:pt x="1140957" y="0"/>
                </a:lnTo>
                <a:lnTo>
                  <a:pt x="1140957" y="887871"/>
                </a:lnTo>
                <a:lnTo>
                  <a:pt x="0" y="88787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>
            <a:off x="2979846" y="7562612"/>
            <a:ext cx="1191155" cy="996239"/>
          </a:xfrm>
          <a:custGeom>
            <a:avLst/>
            <a:gdLst/>
            <a:ahLst/>
            <a:cxnLst/>
            <a:rect l="l" t="t" r="r" b="b"/>
            <a:pathLst>
              <a:path w="1191155" h="996239">
                <a:moveTo>
                  <a:pt x="0" y="0"/>
                </a:moveTo>
                <a:lnTo>
                  <a:pt x="1191155" y="0"/>
                </a:lnTo>
                <a:lnTo>
                  <a:pt x="1191155" y="996239"/>
                </a:lnTo>
                <a:lnTo>
                  <a:pt x="0" y="99623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5275512">
            <a:off x="5731729" y="7362767"/>
            <a:ext cx="1123825" cy="1284372"/>
          </a:xfrm>
          <a:custGeom>
            <a:avLst/>
            <a:gdLst/>
            <a:ahLst/>
            <a:cxnLst/>
            <a:rect l="l" t="t" r="r" b="b"/>
            <a:pathLst>
              <a:path w="1123825" h="1284372">
                <a:moveTo>
                  <a:pt x="0" y="0"/>
                </a:moveTo>
                <a:lnTo>
                  <a:pt x="1123826" y="0"/>
                </a:lnTo>
                <a:lnTo>
                  <a:pt x="1123826" y="1284372"/>
                </a:lnTo>
                <a:lnTo>
                  <a:pt x="0" y="1284372"/>
                </a:lnTo>
                <a:lnTo>
                  <a:pt x="0" y="0"/>
                </a:lnTo>
                <a:close/>
              </a:path>
            </a:pathLst>
          </a:custGeom>
          <a:blipFill>
            <a:blip r:embed="rId4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>
            <a:off x="2101767" y="9035101"/>
            <a:ext cx="1356163" cy="1074759"/>
          </a:xfrm>
          <a:custGeom>
            <a:avLst/>
            <a:gdLst/>
            <a:ahLst/>
            <a:cxnLst/>
            <a:rect l="l" t="t" r="r" b="b"/>
            <a:pathLst>
              <a:path w="1356163" h="1074759">
                <a:moveTo>
                  <a:pt x="0" y="0"/>
                </a:moveTo>
                <a:lnTo>
                  <a:pt x="1356164" y="0"/>
                </a:lnTo>
                <a:lnTo>
                  <a:pt x="1356164" y="1074759"/>
                </a:lnTo>
                <a:lnTo>
                  <a:pt x="0" y="107475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1305179">
            <a:off x="5085814" y="9224843"/>
            <a:ext cx="1404324" cy="626680"/>
          </a:xfrm>
          <a:custGeom>
            <a:avLst/>
            <a:gdLst/>
            <a:ahLst/>
            <a:cxnLst/>
            <a:rect l="l" t="t" r="r" b="b"/>
            <a:pathLst>
              <a:path w="1404324" h="626680">
                <a:moveTo>
                  <a:pt x="0" y="0"/>
                </a:moveTo>
                <a:lnTo>
                  <a:pt x="1404324" y="0"/>
                </a:lnTo>
                <a:lnTo>
                  <a:pt x="1404324" y="626680"/>
                </a:lnTo>
                <a:lnTo>
                  <a:pt x="0" y="62668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>
            <a:off x="859039" y="4103832"/>
            <a:ext cx="1527546" cy="809599"/>
          </a:xfrm>
          <a:custGeom>
            <a:avLst/>
            <a:gdLst/>
            <a:ahLst/>
            <a:cxnLst/>
            <a:rect l="l" t="t" r="r" b="b"/>
            <a:pathLst>
              <a:path w="1527546" h="809599">
                <a:moveTo>
                  <a:pt x="0" y="0"/>
                </a:moveTo>
                <a:lnTo>
                  <a:pt x="1527546" y="0"/>
                </a:lnTo>
                <a:lnTo>
                  <a:pt x="1527546" y="809600"/>
                </a:lnTo>
                <a:lnTo>
                  <a:pt x="0" y="8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2" name="Freeform 32"/>
          <p:cNvSpPr/>
          <p:nvPr/>
        </p:nvSpPr>
        <p:spPr>
          <a:xfrm>
            <a:off x="3067481" y="4093009"/>
            <a:ext cx="1199318" cy="972947"/>
          </a:xfrm>
          <a:custGeom>
            <a:avLst/>
            <a:gdLst/>
            <a:ahLst/>
            <a:cxnLst/>
            <a:rect l="l" t="t" r="r" b="b"/>
            <a:pathLst>
              <a:path w="1199318" h="972947">
                <a:moveTo>
                  <a:pt x="0" y="0"/>
                </a:moveTo>
                <a:lnTo>
                  <a:pt x="1199319" y="0"/>
                </a:lnTo>
                <a:lnTo>
                  <a:pt x="1199319" y="972947"/>
                </a:lnTo>
                <a:lnTo>
                  <a:pt x="0" y="972947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3" name="Freeform 33"/>
          <p:cNvSpPr/>
          <p:nvPr/>
        </p:nvSpPr>
        <p:spPr>
          <a:xfrm>
            <a:off x="5301494" y="4103832"/>
            <a:ext cx="1500760" cy="894828"/>
          </a:xfrm>
          <a:custGeom>
            <a:avLst/>
            <a:gdLst/>
            <a:ahLst/>
            <a:cxnLst/>
            <a:rect l="l" t="t" r="r" b="b"/>
            <a:pathLst>
              <a:path w="1500760" h="894828">
                <a:moveTo>
                  <a:pt x="0" y="0"/>
                </a:moveTo>
                <a:lnTo>
                  <a:pt x="1500760" y="0"/>
                </a:lnTo>
                <a:lnTo>
                  <a:pt x="1500760" y="894828"/>
                </a:lnTo>
                <a:lnTo>
                  <a:pt x="0" y="894828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4" name="Freeform 34"/>
          <p:cNvSpPr/>
          <p:nvPr/>
        </p:nvSpPr>
        <p:spPr>
          <a:xfrm>
            <a:off x="2121708" y="5667399"/>
            <a:ext cx="1447528" cy="1161641"/>
          </a:xfrm>
          <a:custGeom>
            <a:avLst/>
            <a:gdLst/>
            <a:ahLst/>
            <a:cxnLst/>
            <a:rect l="l" t="t" r="r" b="b"/>
            <a:pathLst>
              <a:path w="1447528" h="1161641">
                <a:moveTo>
                  <a:pt x="0" y="0"/>
                </a:moveTo>
                <a:lnTo>
                  <a:pt x="1447528" y="0"/>
                </a:lnTo>
                <a:lnTo>
                  <a:pt x="1447528" y="1161641"/>
                </a:lnTo>
                <a:lnTo>
                  <a:pt x="0" y="1161641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4512615" y="5562399"/>
            <a:ext cx="1236759" cy="1438091"/>
          </a:xfrm>
          <a:custGeom>
            <a:avLst/>
            <a:gdLst/>
            <a:ahLst/>
            <a:cxnLst/>
            <a:rect l="l" t="t" r="r" b="b"/>
            <a:pathLst>
              <a:path w="1236759" h="1438091">
                <a:moveTo>
                  <a:pt x="0" y="0"/>
                </a:moveTo>
                <a:lnTo>
                  <a:pt x="1236758" y="0"/>
                </a:lnTo>
                <a:lnTo>
                  <a:pt x="1236758" y="1438091"/>
                </a:lnTo>
                <a:lnTo>
                  <a:pt x="0" y="143809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>
            <a:off x="8529064" y="3468517"/>
            <a:ext cx="1229873" cy="1373358"/>
          </a:xfrm>
          <a:custGeom>
            <a:avLst/>
            <a:gdLst/>
            <a:ahLst/>
            <a:cxnLst/>
            <a:rect l="l" t="t" r="r" b="b"/>
            <a:pathLst>
              <a:path w="1229873" h="1373358">
                <a:moveTo>
                  <a:pt x="0" y="0"/>
                </a:moveTo>
                <a:lnTo>
                  <a:pt x="1229872" y="0"/>
                </a:lnTo>
                <a:lnTo>
                  <a:pt x="1229872" y="1373358"/>
                </a:lnTo>
                <a:lnTo>
                  <a:pt x="0" y="13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0" y="745134"/>
            <a:ext cx="18288000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6999" spc="69" dirty="0">
                <a:solidFill>
                  <a:srgbClr val="9CBB99"/>
                </a:solidFill>
                <a:latin typeface="Gagalin"/>
              </a:rPr>
              <a:t>HOE ZIJN</a:t>
            </a:r>
            <a:r>
              <a:rPr lang="en-US" sz="6999" spc="69" dirty="0">
                <a:solidFill>
                  <a:srgbClr val="597656"/>
                </a:solidFill>
                <a:latin typeface="Gagalin"/>
              </a:rPr>
              <a:t> ORGANISMEN</a:t>
            </a:r>
            <a:r>
              <a:rPr lang="en-US" sz="6999" spc="69" dirty="0">
                <a:solidFill>
                  <a:srgbClr val="9CBB99"/>
                </a:solidFill>
                <a:latin typeface="Gagalin"/>
              </a:rPr>
              <a:t> INGEDEELD?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70762" y="1590319"/>
            <a:ext cx="3146477" cy="83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spc="48" dirty="0" err="1">
                <a:solidFill>
                  <a:srgbClr val="597656"/>
                </a:solidFill>
                <a:latin typeface="Gagalin"/>
              </a:rPr>
              <a:t>Rijken</a:t>
            </a:r>
            <a:endParaRPr lang="en-US" sz="4899" spc="48" dirty="0">
              <a:solidFill>
                <a:srgbClr val="597656"/>
              </a:solidFill>
              <a:latin typeface="Gagali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491285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Dieren</a:t>
            </a:r>
            <a:endParaRPr lang="en-US" sz="3999" spc="39" dirty="0">
              <a:solidFill>
                <a:srgbClr val="597656"/>
              </a:solidFill>
              <a:latin typeface="Gordit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570762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Schimmels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01715" y="2493911"/>
            <a:ext cx="314647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Planten</a:t>
            </a:r>
            <a:endParaRPr lang="en-US" sz="3999" spc="39" dirty="0">
              <a:solidFill>
                <a:srgbClr val="597656"/>
              </a:solidFill>
              <a:latin typeface="Gordita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-843330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597656"/>
                </a:solidFill>
                <a:latin typeface="Gordita Bold"/>
              </a:rPr>
              <a:t>Insecten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4793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597656"/>
                </a:solidFill>
                <a:latin typeface="Gordita Bold"/>
              </a:rPr>
              <a:t>Spinnen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227803" y="850170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597656"/>
                </a:solidFill>
                <a:latin typeface="Gordita Bold"/>
              </a:rPr>
              <a:t>Duizendpoten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010403" y="962565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597656"/>
                </a:solidFill>
                <a:latin typeface="Gordita Bold"/>
              </a:rPr>
              <a:t>Slakken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937690" y="9625651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597656"/>
                </a:solidFill>
                <a:latin typeface="Gordita Bold"/>
              </a:rPr>
              <a:t>Wormen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13894" y="334977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 dirty="0" err="1">
                <a:solidFill>
                  <a:srgbClr val="597656"/>
                </a:solidFill>
                <a:latin typeface="Gordita Bold"/>
              </a:rPr>
              <a:t>Gewervelden</a:t>
            </a:r>
            <a:endParaRPr lang="en-US" sz="3000" spc="30" dirty="0">
              <a:solidFill>
                <a:srgbClr val="597656"/>
              </a:solidFill>
              <a:latin typeface="Gordita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2073422" y="9481033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Varens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224052" y="733980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Naaldbomen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650813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Grassen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638818" y="733980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Loofbomen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760634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Struiken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728585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Kruiden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134416" y="9067984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Mossen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-634120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Vissen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622812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Amfibieën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064524" y="5028587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Reptielen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47260" y="6943340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Vogels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898364" y="6943340"/>
            <a:ext cx="430126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0">
                <a:solidFill>
                  <a:srgbClr val="9CBB99"/>
                </a:solidFill>
                <a:latin typeface="Gordita Bold"/>
              </a:rPr>
              <a:t>Zoogdieren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</a:rPr>
              <a:t>WIJ DOEN VANDAAG EEN </a:t>
            </a:r>
            <a:r>
              <a:rPr lang="en-US" sz="8000" spc="80">
                <a:solidFill>
                  <a:srgbClr val="597656"/>
                </a:solidFill>
                <a:latin typeface="Gagalin"/>
              </a:rPr>
              <a:t>BIOBLITZ</a:t>
            </a:r>
            <a:r>
              <a:rPr lang="en-US" sz="8000" spc="80">
                <a:solidFill>
                  <a:srgbClr val="9CBB99"/>
                </a:solidFill>
                <a:latin typeface="Gagalin"/>
              </a:rPr>
              <a:t>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01356" y="4333673"/>
            <a:ext cx="14285288" cy="8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WE BEPALEN DE </a:t>
            </a:r>
            <a:r>
              <a:rPr lang="en-US" sz="6200" spc="62" dirty="0">
                <a:solidFill>
                  <a:srgbClr val="597656"/>
                </a:solidFill>
                <a:latin typeface="Gagalin"/>
              </a:rPr>
              <a:t>BIODIVERSITEIT...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1356" y="6607056"/>
            <a:ext cx="14285288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...DOOR ALLE PLANTEN EN DIEREN TE </a:t>
            </a:r>
            <a:r>
              <a:rPr lang="en-US" sz="6200" spc="62" dirty="0">
                <a:solidFill>
                  <a:srgbClr val="597656"/>
                </a:solidFill>
                <a:latin typeface="Gagalin"/>
              </a:rPr>
              <a:t>DETERMINEREN</a:t>
            </a:r>
            <a:r>
              <a:rPr lang="en-US" sz="6200" spc="62" dirty="0">
                <a:solidFill>
                  <a:srgbClr val="9CBB99"/>
                </a:solidFill>
                <a:latin typeface="Gagalin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9CBB99"/>
                </a:solidFill>
                <a:latin typeface="Gagalin"/>
              </a:rPr>
              <a:t>VOORDAT WE AAN DE SLAG GAAN...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28333" y="4170680"/>
            <a:ext cx="12631334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...MOETEN WE WEL EEN </a:t>
            </a:r>
            <a:r>
              <a:rPr lang="en-US" sz="8000" spc="80" dirty="0">
                <a:solidFill>
                  <a:srgbClr val="597656"/>
                </a:solidFill>
                <a:latin typeface="Gagalin"/>
              </a:rPr>
              <a:t>ONDERZOEKSVRAAG</a:t>
            </a:r>
            <a:r>
              <a:rPr lang="en-US" sz="8000" spc="80" dirty="0">
                <a:solidFill>
                  <a:srgbClr val="9CBB99"/>
                </a:solidFill>
                <a:latin typeface="Gagalin"/>
              </a:rPr>
              <a:t> HEBBEN!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01356" y="7641840"/>
            <a:ext cx="14285288" cy="82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WAT WILLEN JULLIE GRAAG WETEN?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0" y="1444903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VOORBEELDEN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2998373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HOEVEEL SOORTEN PLANTEN EN DIEREN LEVEN ER IN DIT GEBIED?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4729134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597656"/>
                </a:solidFill>
                <a:latin typeface="Gagalin"/>
              </a:rPr>
              <a:t>VAN WELKE ZIJN ER MEER SOORTEN: PLANTEN OF DIEREN?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172" y="6459894"/>
            <a:ext cx="18245656" cy="16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2"/>
              </a:lnSpc>
            </a:pPr>
            <a:r>
              <a:rPr lang="en-US" sz="6200" spc="62" dirty="0">
                <a:solidFill>
                  <a:srgbClr val="9CBB99"/>
                </a:solidFill>
                <a:latin typeface="Gagalin"/>
              </a:rPr>
              <a:t>HOE VERSCHILLEN PLANTEN EN DIEREN OP VERSCHILLENDE PLEKKEN IN HET GEBIED?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6642479" y="3970551"/>
            <a:ext cx="5003041" cy="5003041"/>
          </a:xfrm>
          <a:custGeom>
            <a:avLst/>
            <a:gdLst/>
            <a:ahLst/>
            <a:cxnLst/>
            <a:rect l="l" t="t" r="r" b="b"/>
            <a:pathLst>
              <a:path w="5003041" h="5003041">
                <a:moveTo>
                  <a:pt x="0" y="0"/>
                </a:moveTo>
                <a:lnTo>
                  <a:pt x="5003042" y="0"/>
                </a:lnTo>
                <a:lnTo>
                  <a:pt x="5003042" y="5003041"/>
                </a:lnTo>
                <a:lnTo>
                  <a:pt x="0" y="5003041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/>
          <p:nvPr/>
        </p:nvSpPr>
        <p:spPr>
          <a:xfrm>
            <a:off x="0" y="1171575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>
                <a:solidFill>
                  <a:srgbClr val="597656"/>
                </a:solidFill>
                <a:latin typeface="Gagalin"/>
              </a:rPr>
              <a:t>DOWNLOAD DE APP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87607" y="2782535"/>
            <a:ext cx="5112786" cy="100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6"/>
              </a:lnSpc>
              <a:spcBef>
                <a:spcPct val="0"/>
              </a:spcBef>
            </a:pPr>
            <a:r>
              <a:rPr lang="en-US" sz="5926" spc="59">
                <a:solidFill>
                  <a:srgbClr val="0066B1"/>
                </a:solidFill>
                <a:latin typeface="Gordita Bold"/>
              </a:rPr>
              <a:t>Obs</a:t>
            </a:r>
            <a:r>
              <a:rPr lang="en-US" sz="5926" spc="59">
                <a:solidFill>
                  <a:srgbClr val="84B72C"/>
                </a:solidFill>
                <a:latin typeface="Gordita Bold"/>
              </a:rPr>
              <a:t>Identify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8096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4029" b="-708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414337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4037" b="-707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1081087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4001" b="-710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>
            <a:off x="141446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t="-4390" b="-672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>
            <a:off x="7477125" y="1809750"/>
            <a:ext cx="3333750" cy="6667500"/>
          </a:xfrm>
          <a:custGeom>
            <a:avLst/>
            <a:gdLst/>
            <a:ahLst/>
            <a:cxnLst/>
            <a:rect l="l" t="t" r="r" b="b"/>
            <a:pathLst>
              <a:path w="3333750" h="6667500">
                <a:moveTo>
                  <a:pt x="0" y="0"/>
                </a:moveTo>
                <a:lnTo>
                  <a:pt x="3333750" y="0"/>
                </a:lnTo>
                <a:lnTo>
                  <a:pt x="3333750" y="6667500"/>
                </a:lnTo>
                <a:lnTo>
                  <a:pt x="0" y="666750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t="-4578" b="-653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4536976" flipV="1">
            <a:off x="383657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4536976" flipV="1">
            <a:off x="717032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4536976" flipV="1">
            <a:off x="1050407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4536976" flipV="1">
            <a:off x="13837824" y="868143"/>
            <a:ext cx="613601" cy="1218067"/>
          </a:xfrm>
          <a:custGeom>
            <a:avLst/>
            <a:gdLst/>
            <a:ahLst/>
            <a:cxnLst/>
            <a:rect l="l" t="t" r="r" b="b"/>
            <a:pathLst>
              <a:path w="613601" h="1218067">
                <a:moveTo>
                  <a:pt x="0" y="1218067"/>
                </a:moveTo>
                <a:lnTo>
                  <a:pt x="613602" y="1218067"/>
                </a:lnTo>
                <a:lnTo>
                  <a:pt x="613602" y="0"/>
                </a:lnTo>
                <a:lnTo>
                  <a:pt x="0" y="0"/>
                </a:lnTo>
                <a:lnTo>
                  <a:pt x="0" y="1218067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TextBox 28"/>
          <p:cNvSpPr txBox="1"/>
          <p:nvPr/>
        </p:nvSpPr>
        <p:spPr>
          <a:xfrm>
            <a:off x="4237012" y="8434784"/>
            <a:ext cx="3146477" cy="825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spc="23">
                <a:solidFill>
                  <a:srgbClr val="000000"/>
                </a:solidFill>
                <a:latin typeface="Gordita Bold"/>
              </a:rPr>
              <a:t>Geef toestemming tot de </a:t>
            </a:r>
            <a:r>
              <a:rPr lang="en-US" sz="2364" spc="23">
                <a:solidFill>
                  <a:srgbClr val="0066B1"/>
                </a:solidFill>
                <a:latin typeface="Gordita Bold"/>
              </a:rPr>
              <a:t>locatie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00524" y="8429625"/>
            <a:ext cx="2151951" cy="82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spc="23">
                <a:solidFill>
                  <a:srgbClr val="000000"/>
                </a:solidFill>
                <a:latin typeface="Gordita Bold"/>
              </a:rPr>
              <a:t>Swipe tot je verder kan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0762" y="8464808"/>
            <a:ext cx="3146477" cy="4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spc="23">
                <a:solidFill>
                  <a:srgbClr val="000000"/>
                </a:solidFill>
                <a:latin typeface="Gordita Bold"/>
              </a:rPr>
              <a:t>Klik op </a:t>
            </a:r>
            <a:r>
              <a:rPr lang="en-US" sz="2364" spc="23">
                <a:solidFill>
                  <a:srgbClr val="0066B1"/>
                </a:solidFill>
                <a:latin typeface="Gordita Bold"/>
              </a:rPr>
              <a:t>Dashboard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04512" y="8429625"/>
            <a:ext cx="3146477" cy="40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spc="23">
                <a:solidFill>
                  <a:srgbClr val="000000"/>
                </a:solidFill>
                <a:latin typeface="Gordita Bold"/>
              </a:rPr>
              <a:t>Klik op </a:t>
            </a:r>
            <a:r>
              <a:rPr lang="en-US" sz="2364" spc="23">
                <a:solidFill>
                  <a:srgbClr val="0066B1"/>
                </a:solidFill>
                <a:latin typeface="Gordita Bold"/>
              </a:rPr>
              <a:t>Log 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38262" y="8464808"/>
            <a:ext cx="3146477" cy="124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  <a:spcBef>
                <a:spcPct val="0"/>
              </a:spcBef>
            </a:pPr>
            <a:r>
              <a:rPr lang="en-US" sz="2364" spc="23">
                <a:solidFill>
                  <a:srgbClr val="000000"/>
                </a:solidFill>
                <a:latin typeface="Gordita Bold"/>
              </a:rPr>
              <a:t>Deze gegevens krijg je van je juf/meester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175</Words>
  <Application>Microsoft Office PowerPoint</Application>
  <PresentationFormat>Aangepast</PresentationFormat>
  <Paragraphs>46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6" baseType="lpstr">
      <vt:lpstr>Cubao Narrow</vt:lpstr>
      <vt:lpstr>Gagalin</vt:lpstr>
      <vt:lpstr>Calibri</vt:lpstr>
      <vt:lpstr>Arial</vt:lpstr>
      <vt:lpstr>Gordita Bold</vt:lpstr>
      <vt:lpstr>Nefelibata Brush Canvas</vt:lpstr>
      <vt:lpstr>Gordita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OdNN - BioBlitz Presentatie</dc:title>
  <dc:creator>Milena Vlot</dc:creator>
  <cp:lastModifiedBy>Milena Vlot</cp:lastModifiedBy>
  <cp:revision>2</cp:revision>
  <dcterms:created xsi:type="dcterms:W3CDTF">2006-08-16T00:00:00Z</dcterms:created>
  <dcterms:modified xsi:type="dcterms:W3CDTF">2024-06-06T11:30:56Z</dcterms:modified>
  <dc:identifier>DAGHRuq_vSw</dc:identifier>
</cp:coreProperties>
</file>