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95" r:id="rId8"/>
    <p:sldId id="296" r:id="rId9"/>
    <p:sldId id="264" r:id="rId10"/>
    <p:sldId id="297" r:id="rId11"/>
    <p:sldId id="298" r:id="rId12"/>
    <p:sldId id="265" r:id="rId13"/>
    <p:sldId id="299" r:id="rId14"/>
    <p:sldId id="300" r:id="rId15"/>
    <p:sldId id="266" r:id="rId16"/>
    <p:sldId id="267" r:id="rId17"/>
    <p:sldId id="268" r:id="rId18"/>
    <p:sldId id="269" r:id="rId19"/>
    <p:sldId id="301" r:id="rId20"/>
    <p:sldId id="302" r:id="rId21"/>
    <p:sldId id="270" r:id="rId22"/>
    <p:sldId id="303" r:id="rId23"/>
    <p:sldId id="304" r:id="rId24"/>
    <p:sldId id="271" r:id="rId25"/>
    <p:sldId id="272" r:id="rId26"/>
    <p:sldId id="273" r:id="rId27"/>
    <p:sldId id="274" r:id="rId28"/>
    <p:sldId id="305" r:id="rId29"/>
    <p:sldId id="306" r:id="rId30"/>
    <p:sldId id="275" r:id="rId31"/>
    <p:sldId id="307" r:id="rId32"/>
    <p:sldId id="308" r:id="rId33"/>
    <p:sldId id="276" r:id="rId34"/>
    <p:sldId id="277" r:id="rId35"/>
    <p:sldId id="278" r:id="rId36"/>
    <p:sldId id="279" r:id="rId37"/>
    <p:sldId id="309" r:id="rId38"/>
    <p:sldId id="310" r:id="rId39"/>
    <p:sldId id="280" r:id="rId40"/>
    <p:sldId id="311" r:id="rId41"/>
    <p:sldId id="312" r:id="rId42"/>
    <p:sldId id="281" r:id="rId43"/>
    <p:sldId id="282" r:id="rId44"/>
    <p:sldId id="283" r:id="rId45"/>
    <p:sldId id="313" r:id="rId46"/>
    <p:sldId id="314" r:id="rId47"/>
    <p:sldId id="284" r:id="rId48"/>
    <p:sldId id="285" r:id="rId49"/>
    <p:sldId id="315" r:id="rId50"/>
    <p:sldId id="316" r:id="rId51"/>
    <p:sldId id="286" r:id="rId52"/>
    <p:sldId id="287" r:id="rId53"/>
    <p:sldId id="317" r:id="rId54"/>
    <p:sldId id="318" r:id="rId55"/>
    <p:sldId id="288" r:id="rId56"/>
    <p:sldId id="289" r:id="rId57"/>
    <p:sldId id="319" r:id="rId58"/>
    <p:sldId id="320" r:id="rId59"/>
    <p:sldId id="290" r:id="rId60"/>
    <p:sldId id="291" r:id="rId61"/>
    <p:sldId id="292" r:id="rId62"/>
    <p:sldId id="293" r:id="rId63"/>
    <p:sldId id="321" r:id="rId64"/>
    <p:sldId id="322" r:id="rId65"/>
    <p:sldId id="294" r:id="rId66"/>
    <p:sldId id="323" r:id="rId67"/>
    <p:sldId id="324" r:id="rId68"/>
    <p:sldId id="325" r:id="rId69"/>
  </p:sldIdLst>
  <p:sldSz cx="18288000" cy="10287000"/>
  <p:notesSz cx="6858000" cy="9144000"/>
  <p:embeddedFontLst>
    <p:embeddedFont>
      <p:font typeface="Cubao Narrow" panose="020B0604020202020204" charset="0"/>
      <p:regular r:id="rId70"/>
    </p:embeddedFont>
    <p:embeddedFont>
      <p:font typeface="Gagalin" panose="020B0604020202020204" charset="0"/>
      <p:regular r:id="rId71"/>
    </p:embeddedFont>
    <p:embeddedFont>
      <p:font typeface="Gordita Bold" panose="020B0604020202020204" charset="0"/>
      <p:regular r:id="rId72"/>
    </p:embeddedFont>
    <p:embeddedFont>
      <p:font typeface="Nefelibata Brush Canvas" panose="020B0604020202020204" charset="0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1FB49-35E9-484A-8B2F-78DFD60F16BE}" v="2007" dt="2024-05-01T13:36:26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ena Vlot" userId="50d5203e843489a2" providerId="LiveId" clId="{3CE1FB49-35E9-484A-8B2F-78DFD60F16BE}"/>
    <pc:docChg chg="undo custSel addSld delSld modSld sldOrd">
      <pc:chgData name="Milena Vlot" userId="50d5203e843489a2" providerId="LiveId" clId="{3CE1FB49-35E9-484A-8B2F-78DFD60F16BE}" dt="2024-05-01T13:36:26.321" v="2255"/>
      <pc:docMkLst>
        <pc:docMk/>
      </pc:docMkLst>
      <pc:sldChg chg="modTransition modAnim">
        <pc:chgData name="Milena Vlot" userId="50d5203e843489a2" providerId="LiveId" clId="{3CE1FB49-35E9-484A-8B2F-78DFD60F16BE}" dt="2024-05-01T12:46:56.003" v="1042"/>
        <pc:sldMkLst>
          <pc:docMk/>
          <pc:sldMk cId="0" sldId="257"/>
        </pc:sldMkLst>
      </pc:sldChg>
      <pc:sldChg chg="modSp del">
        <pc:chgData name="Milena Vlot" userId="50d5203e843489a2" providerId="LiveId" clId="{3CE1FB49-35E9-484A-8B2F-78DFD60F16BE}" dt="2024-05-01T11:40:40.160" v="65" actId="47"/>
        <pc:sldMkLst>
          <pc:docMk/>
          <pc:sldMk cId="0" sldId="258"/>
        </pc:sldMkLst>
        <pc:spChg chg="mod">
          <ac:chgData name="Milena Vlot" userId="50d5203e843489a2" providerId="LiveId" clId="{3CE1FB49-35E9-484A-8B2F-78DFD60F16BE}" dt="2024-05-01T11:37:57.667" v="13"/>
          <ac:spMkLst>
            <pc:docMk/>
            <pc:sldMk cId="0" sldId="258"/>
            <ac:spMk id="20" creationId="{00000000-0000-0000-0000-000000000000}"/>
          </ac:spMkLst>
        </pc:spChg>
      </pc:sldChg>
      <pc:sldChg chg="modSp del">
        <pc:chgData name="Milena Vlot" userId="50d5203e843489a2" providerId="LiveId" clId="{3CE1FB49-35E9-484A-8B2F-78DFD60F16BE}" dt="2024-05-01T11:40:39.340" v="64" actId="47"/>
        <pc:sldMkLst>
          <pc:docMk/>
          <pc:sldMk cId="0" sldId="259"/>
        </pc:sldMkLst>
        <pc:spChg chg="mod">
          <ac:chgData name="Milena Vlot" userId="50d5203e843489a2" providerId="LiveId" clId="{3CE1FB49-35E9-484A-8B2F-78DFD60F16BE}" dt="2024-05-01T11:38:14.709" v="14"/>
          <ac:spMkLst>
            <pc:docMk/>
            <pc:sldMk cId="0" sldId="259"/>
            <ac:spMk id="20" creationId="{00000000-0000-0000-0000-000000000000}"/>
          </ac:spMkLst>
        </pc:spChg>
      </pc:sldChg>
      <pc:sldChg chg="addSp modSp modTransition modAnim">
        <pc:chgData name="Milena Vlot" userId="50d5203e843489a2" providerId="LiveId" clId="{3CE1FB49-35E9-484A-8B2F-78DFD60F16BE}" dt="2024-05-01T12:46:42.567" v="1037"/>
        <pc:sldMkLst>
          <pc:docMk/>
          <pc:sldMk cId="0" sldId="260"/>
        </pc:sldMkLst>
        <pc:spChg chg="mod">
          <ac:chgData name="Milena Vlot" userId="50d5203e843489a2" providerId="LiveId" clId="{3CE1FB49-35E9-484A-8B2F-78DFD60F16BE}" dt="2024-05-01T11:40:59.821" v="68" actId="164"/>
          <ac:spMkLst>
            <pc:docMk/>
            <pc:sldMk cId="0" sldId="260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40:59.821" v="68" actId="164"/>
          <ac:grpSpMkLst>
            <pc:docMk/>
            <pc:sldMk cId="0" sldId="260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40:59.821" v="68" actId="164"/>
          <ac:grpSpMkLst>
            <pc:docMk/>
            <pc:sldMk cId="0" sldId="260"/>
            <ac:grpSpMk id="29" creationId="{8D72BE9B-2244-EF30-3F95-70F7E3E371B1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38.709" v="1034"/>
        <pc:sldMkLst>
          <pc:docMk/>
          <pc:sldMk cId="0" sldId="261"/>
        </pc:sldMkLst>
        <pc:spChg chg="mod">
          <ac:chgData name="Milena Vlot" userId="50d5203e843489a2" providerId="LiveId" clId="{3CE1FB49-35E9-484A-8B2F-78DFD60F16BE}" dt="2024-05-01T11:41:38.993" v="74" actId="164"/>
          <ac:spMkLst>
            <pc:docMk/>
            <pc:sldMk cId="0" sldId="261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41:38.993" v="74" actId="164"/>
          <ac:grpSpMkLst>
            <pc:docMk/>
            <pc:sldMk cId="0" sldId="261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41:38.993" v="74" actId="164"/>
          <ac:grpSpMkLst>
            <pc:docMk/>
            <pc:sldMk cId="0" sldId="261"/>
            <ac:grpSpMk id="29" creationId="{39C6E910-DF70-6567-D33F-8836D3A940AC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34.748" v="1031"/>
        <pc:sldMkLst>
          <pc:docMk/>
          <pc:sldMk cId="0" sldId="262"/>
        </pc:sldMkLst>
        <pc:spChg chg="mod">
          <ac:chgData name="Milena Vlot" userId="50d5203e843489a2" providerId="LiveId" clId="{3CE1FB49-35E9-484A-8B2F-78DFD60F16BE}" dt="2024-05-01T11:42:34.805" v="87" actId="164"/>
          <ac:spMkLst>
            <pc:docMk/>
            <pc:sldMk cId="0" sldId="262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42:34.805" v="87" actId="164"/>
          <ac:grpSpMkLst>
            <pc:docMk/>
            <pc:sldMk cId="0" sldId="262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42:34.805" v="87" actId="164"/>
          <ac:grpSpMkLst>
            <pc:docMk/>
            <pc:sldMk cId="0" sldId="262"/>
            <ac:grpSpMk id="29" creationId="{E976F728-A564-DA8E-5925-99F71F84BC4B}"/>
          </ac:grpSpMkLst>
        </pc:grpChg>
      </pc:sldChg>
      <pc:sldChg chg="addSp modSp modTransition modAnim">
        <pc:chgData name="Milena Vlot" userId="50d5203e843489a2" providerId="LiveId" clId="{3CE1FB49-35E9-484A-8B2F-78DFD60F16BE}" dt="2024-05-01T12:34:17.766" v="924"/>
        <pc:sldMkLst>
          <pc:docMk/>
          <pc:sldMk cId="0" sldId="263"/>
        </pc:sldMkLst>
        <pc:spChg chg="mod">
          <ac:chgData name="Milena Vlot" userId="50d5203e843489a2" providerId="LiveId" clId="{3CE1FB49-35E9-484A-8B2F-78DFD60F16BE}" dt="2024-05-01T11:45:27.170" v="117"/>
          <ac:spMkLst>
            <pc:docMk/>
            <pc:sldMk cId="0" sldId="263"/>
            <ac:spMk id="1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5:20.170" v="116"/>
          <ac:spMkLst>
            <pc:docMk/>
            <pc:sldMk cId="0" sldId="263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5:33.424" v="118"/>
          <ac:spMkLst>
            <pc:docMk/>
            <pc:sldMk cId="0" sldId="263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3:28.629" v="101" actId="164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3:30.650" v="102" actId="164"/>
          <ac:spMkLst>
            <pc:docMk/>
            <pc:sldMk cId="0" sldId="263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3:32.223" v="103" actId="164"/>
          <ac:spMkLst>
            <pc:docMk/>
            <pc:sldMk cId="0" sldId="263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1:43:28.629" v="101" actId="164"/>
          <ac:grpSpMkLst>
            <pc:docMk/>
            <pc:sldMk cId="0" sldId="263"/>
            <ac:grpSpMk id="30" creationId="{1F6BF665-0D19-6C18-CDE6-0145CF88B1FD}"/>
          </ac:grpSpMkLst>
        </pc:grpChg>
        <pc:grpChg chg="add mod">
          <ac:chgData name="Milena Vlot" userId="50d5203e843489a2" providerId="LiveId" clId="{3CE1FB49-35E9-484A-8B2F-78DFD60F16BE}" dt="2024-05-01T11:43:30.650" v="102" actId="164"/>
          <ac:grpSpMkLst>
            <pc:docMk/>
            <pc:sldMk cId="0" sldId="263"/>
            <ac:grpSpMk id="31" creationId="{E6955B3A-4989-092C-741E-85D9A822EC03}"/>
          </ac:grpSpMkLst>
        </pc:grpChg>
        <pc:grpChg chg="add mod">
          <ac:chgData name="Milena Vlot" userId="50d5203e843489a2" providerId="LiveId" clId="{3CE1FB49-35E9-484A-8B2F-78DFD60F16BE}" dt="2024-05-01T11:43:32.223" v="103" actId="164"/>
          <ac:grpSpMkLst>
            <pc:docMk/>
            <pc:sldMk cId="0" sldId="263"/>
            <ac:grpSpMk id="32" creationId="{6F3C1CB7-8698-49A0-1333-0E4B042996C3}"/>
          </ac:grpSpMkLst>
        </pc:grpChg>
      </pc:sldChg>
      <pc:sldChg chg="addSp modSp modTransition modAnim">
        <pc:chgData name="Milena Vlot" userId="50d5203e843489a2" providerId="LiveId" clId="{3CE1FB49-35E9-484A-8B2F-78DFD60F16BE}" dt="2024-05-01T12:34:17.766" v="924"/>
        <pc:sldMkLst>
          <pc:docMk/>
          <pc:sldMk cId="0" sldId="264"/>
        </pc:sldMkLst>
        <pc:spChg chg="mod">
          <ac:chgData name="Milena Vlot" userId="50d5203e843489a2" providerId="LiveId" clId="{3CE1FB49-35E9-484A-8B2F-78DFD60F16BE}" dt="2024-05-01T11:48:37.201" v="158"/>
          <ac:spMkLst>
            <pc:docMk/>
            <pc:sldMk cId="0" sldId="264"/>
            <ac:spMk id="1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8:43.252" v="159"/>
          <ac:spMkLst>
            <pc:docMk/>
            <pc:sldMk cId="0" sldId="264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8:47.982" v="160"/>
          <ac:spMkLst>
            <pc:docMk/>
            <pc:sldMk cId="0" sldId="264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8:05.594" v="143" actId="164"/>
          <ac:spMkLst>
            <pc:docMk/>
            <pc:sldMk cId="0" sldId="264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8:07.163" v="144" actId="164"/>
          <ac:spMkLst>
            <pc:docMk/>
            <pc:sldMk cId="0" sldId="264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8:08.529" v="145" actId="164"/>
          <ac:spMkLst>
            <pc:docMk/>
            <pc:sldMk cId="0" sldId="264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1:48:05.594" v="143" actId="164"/>
          <ac:grpSpMkLst>
            <pc:docMk/>
            <pc:sldMk cId="0" sldId="264"/>
            <ac:grpSpMk id="30" creationId="{FCF6EE65-5F73-C954-D9DB-B9557AA63396}"/>
          </ac:grpSpMkLst>
        </pc:grpChg>
        <pc:grpChg chg="add mod">
          <ac:chgData name="Milena Vlot" userId="50d5203e843489a2" providerId="LiveId" clId="{3CE1FB49-35E9-484A-8B2F-78DFD60F16BE}" dt="2024-05-01T11:48:07.163" v="144" actId="164"/>
          <ac:grpSpMkLst>
            <pc:docMk/>
            <pc:sldMk cId="0" sldId="264"/>
            <ac:grpSpMk id="31" creationId="{4D58B827-2C44-56D3-1B43-48EEC07A57C6}"/>
          </ac:grpSpMkLst>
        </pc:grpChg>
        <pc:grpChg chg="add mod">
          <ac:chgData name="Milena Vlot" userId="50d5203e843489a2" providerId="LiveId" clId="{3CE1FB49-35E9-484A-8B2F-78DFD60F16BE}" dt="2024-05-01T11:48:08.529" v="145" actId="164"/>
          <ac:grpSpMkLst>
            <pc:docMk/>
            <pc:sldMk cId="0" sldId="264"/>
            <ac:grpSpMk id="32" creationId="{54D3E7E9-EF68-6EAB-720A-23CC50A7163E}"/>
          </ac:grpSpMkLst>
        </pc:grpChg>
      </pc:sldChg>
      <pc:sldChg chg="addSp modSp modTransition modAnim">
        <pc:chgData name="Milena Vlot" userId="50d5203e843489a2" providerId="LiveId" clId="{3CE1FB49-35E9-484A-8B2F-78DFD60F16BE}" dt="2024-05-01T12:34:17.766" v="924"/>
        <pc:sldMkLst>
          <pc:docMk/>
          <pc:sldMk cId="0" sldId="265"/>
        </pc:sldMkLst>
        <pc:spChg chg="mod">
          <ac:chgData name="Milena Vlot" userId="50d5203e843489a2" providerId="LiveId" clId="{3CE1FB49-35E9-484A-8B2F-78DFD60F16BE}" dt="2024-05-01T11:49:51.561" v="192"/>
          <ac:spMkLst>
            <pc:docMk/>
            <pc:sldMk cId="0" sldId="265"/>
            <ac:spMk id="2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9:15.056" v="176" actId="164"/>
          <ac:spMkLst>
            <pc:docMk/>
            <pc:sldMk cId="0" sldId="265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9:16.642" v="177" actId="164"/>
          <ac:spMkLst>
            <pc:docMk/>
            <pc:sldMk cId="0" sldId="265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9:18.002" v="178" actId="164"/>
          <ac:spMkLst>
            <pc:docMk/>
            <pc:sldMk cId="0" sldId="265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9:44.737" v="191"/>
          <ac:spMkLst>
            <pc:docMk/>
            <pc:sldMk cId="0" sldId="265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49:58.541" v="193"/>
          <ac:spMkLst>
            <pc:docMk/>
            <pc:sldMk cId="0" sldId="265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1:49:15.056" v="176" actId="164"/>
          <ac:grpSpMkLst>
            <pc:docMk/>
            <pc:sldMk cId="0" sldId="265"/>
            <ac:grpSpMk id="30" creationId="{1D21C621-57D5-2211-69ED-3F6CF61E05D8}"/>
          </ac:grpSpMkLst>
        </pc:grpChg>
        <pc:grpChg chg="add mod">
          <ac:chgData name="Milena Vlot" userId="50d5203e843489a2" providerId="LiveId" clId="{3CE1FB49-35E9-484A-8B2F-78DFD60F16BE}" dt="2024-05-01T11:49:16.642" v="177" actId="164"/>
          <ac:grpSpMkLst>
            <pc:docMk/>
            <pc:sldMk cId="0" sldId="265"/>
            <ac:grpSpMk id="31" creationId="{B6464190-240B-61C4-B0A9-151839D93EC0}"/>
          </ac:grpSpMkLst>
        </pc:grpChg>
        <pc:grpChg chg="add mod">
          <ac:chgData name="Milena Vlot" userId="50d5203e843489a2" providerId="LiveId" clId="{3CE1FB49-35E9-484A-8B2F-78DFD60F16BE}" dt="2024-05-01T11:49:18.002" v="178" actId="164"/>
          <ac:grpSpMkLst>
            <pc:docMk/>
            <pc:sldMk cId="0" sldId="265"/>
            <ac:grpSpMk id="32" creationId="{B9B03480-405B-CF28-D38A-2A1E8017CB3F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26.695" v="1028"/>
        <pc:sldMkLst>
          <pc:docMk/>
          <pc:sldMk cId="0" sldId="266"/>
        </pc:sldMkLst>
        <pc:spChg chg="mod">
          <ac:chgData name="Milena Vlot" userId="50d5203e843489a2" providerId="LiveId" clId="{3CE1FB49-35E9-484A-8B2F-78DFD60F16BE}" dt="2024-05-01T11:50:10.509" v="194" actId="164"/>
          <ac:spMkLst>
            <pc:docMk/>
            <pc:sldMk cId="0" sldId="266"/>
            <ac:spMk id="22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0:10.509" v="194" actId="164"/>
          <ac:grpSpMkLst>
            <pc:docMk/>
            <pc:sldMk cId="0" sldId="266"/>
            <ac:grpSpMk id="19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0:10.509" v="194" actId="164"/>
          <ac:grpSpMkLst>
            <pc:docMk/>
            <pc:sldMk cId="0" sldId="266"/>
            <ac:grpSpMk id="28" creationId="{FAB382ED-7E4B-9A70-DA08-0DC5A6D7F3CC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22.885" v="1025"/>
        <pc:sldMkLst>
          <pc:docMk/>
          <pc:sldMk cId="0" sldId="267"/>
        </pc:sldMkLst>
        <pc:spChg chg="mod">
          <ac:chgData name="Milena Vlot" userId="50d5203e843489a2" providerId="LiveId" clId="{3CE1FB49-35E9-484A-8B2F-78DFD60F16BE}" dt="2024-05-01T11:50:40.713" v="207" actId="164"/>
          <ac:spMkLst>
            <pc:docMk/>
            <pc:sldMk cId="0" sldId="267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0:40.713" v="207" actId="164"/>
          <ac:grpSpMkLst>
            <pc:docMk/>
            <pc:sldMk cId="0" sldId="267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0:40.713" v="207" actId="164"/>
          <ac:grpSpMkLst>
            <pc:docMk/>
            <pc:sldMk cId="0" sldId="267"/>
            <ac:grpSpMk id="29" creationId="{3CE8F2CE-9F02-9DA4-2107-689A3FE6681E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18.626" v="1022"/>
        <pc:sldMkLst>
          <pc:docMk/>
          <pc:sldMk cId="0" sldId="268"/>
        </pc:sldMkLst>
        <pc:spChg chg="mod">
          <ac:chgData name="Milena Vlot" userId="50d5203e843489a2" providerId="LiveId" clId="{3CE1FB49-35E9-484A-8B2F-78DFD60F16BE}" dt="2024-05-01T11:51:11.156" v="215" actId="164"/>
          <ac:spMkLst>
            <pc:docMk/>
            <pc:sldMk cId="0" sldId="268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1:11.156" v="215" actId="164"/>
          <ac:grpSpMkLst>
            <pc:docMk/>
            <pc:sldMk cId="0" sldId="268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1:11.156" v="215" actId="164"/>
          <ac:grpSpMkLst>
            <pc:docMk/>
            <pc:sldMk cId="0" sldId="268"/>
            <ac:grpSpMk id="29" creationId="{960C0C89-26AC-3380-3C30-FC2F6925AD88}"/>
          </ac:grpSpMkLst>
        </pc:grpChg>
      </pc:sldChg>
      <pc:sldChg chg="modSp modTransition modAnim">
        <pc:chgData name="Milena Vlot" userId="50d5203e843489a2" providerId="LiveId" clId="{3CE1FB49-35E9-484A-8B2F-78DFD60F16BE}" dt="2024-05-01T12:48:02.452" v="1046"/>
        <pc:sldMkLst>
          <pc:docMk/>
          <pc:sldMk cId="0" sldId="269"/>
        </pc:sldMkLst>
        <pc:spChg chg="mod">
          <ac:chgData name="Milena Vlot" userId="50d5203e843489a2" providerId="LiveId" clId="{3CE1FB49-35E9-484A-8B2F-78DFD60F16BE}" dt="2024-05-01T11:52:11.950" v="246"/>
          <ac:spMkLst>
            <pc:docMk/>
            <pc:sldMk cId="0" sldId="269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2:43.576" v="247"/>
          <ac:spMkLst>
            <pc:docMk/>
            <pc:sldMk cId="0" sldId="269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2:50.585" v="248"/>
          <ac:spMkLst>
            <pc:docMk/>
            <pc:sldMk cId="0" sldId="269"/>
            <ac:spMk id="26" creationId="{00000000-0000-0000-0000-000000000000}"/>
          </ac:spMkLst>
        </pc:spChg>
      </pc:sldChg>
      <pc:sldChg chg="modSp modTransition modAnim">
        <pc:chgData name="Milena Vlot" userId="50d5203e843489a2" providerId="LiveId" clId="{3CE1FB49-35E9-484A-8B2F-78DFD60F16BE}" dt="2024-05-01T12:39:42.576" v="961"/>
        <pc:sldMkLst>
          <pc:docMk/>
          <pc:sldMk cId="0" sldId="270"/>
        </pc:sldMkLst>
        <pc:spChg chg="mod">
          <ac:chgData name="Milena Vlot" userId="50d5203e843489a2" providerId="LiveId" clId="{3CE1FB49-35E9-484A-8B2F-78DFD60F16BE}" dt="2024-05-01T11:53:28.238" v="265"/>
          <ac:spMkLst>
            <pc:docMk/>
            <pc:sldMk cId="0" sldId="270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3:35.175" v="266"/>
          <ac:spMkLst>
            <pc:docMk/>
            <pc:sldMk cId="0" sldId="270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3:42.277" v="267"/>
          <ac:spMkLst>
            <pc:docMk/>
            <pc:sldMk cId="0" sldId="270"/>
            <ac:spMk id="26" creationId="{00000000-0000-0000-0000-000000000000}"/>
          </ac:spMkLst>
        </pc:spChg>
      </pc:sldChg>
      <pc:sldChg chg="addSp modSp modTransition modAnim">
        <pc:chgData name="Milena Vlot" userId="50d5203e843489a2" providerId="LiveId" clId="{3CE1FB49-35E9-484A-8B2F-78DFD60F16BE}" dt="2024-05-01T12:46:11.652" v="1019"/>
        <pc:sldMkLst>
          <pc:docMk/>
          <pc:sldMk cId="0" sldId="271"/>
        </pc:sldMkLst>
        <pc:spChg chg="mod">
          <ac:chgData name="Milena Vlot" userId="50d5203e843489a2" providerId="LiveId" clId="{3CE1FB49-35E9-484A-8B2F-78DFD60F16BE}" dt="2024-05-01T11:54:03.802" v="278" actId="164"/>
          <ac:spMkLst>
            <pc:docMk/>
            <pc:sldMk cId="0" sldId="271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4:03.802" v="278" actId="164"/>
          <ac:grpSpMkLst>
            <pc:docMk/>
            <pc:sldMk cId="0" sldId="271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4:03.802" v="278" actId="164"/>
          <ac:grpSpMkLst>
            <pc:docMk/>
            <pc:sldMk cId="0" sldId="271"/>
            <ac:grpSpMk id="29" creationId="{80A6DA6A-96C4-1794-DEB6-D418B432A530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07.176" v="1016"/>
        <pc:sldMkLst>
          <pc:docMk/>
          <pc:sldMk cId="0" sldId="272"/>
        </pc:sldMkLst>
        <pc:spChg chg="mod">
          <ac:chgData name="Milena Vlot" userId="50d5203e843489a2" providerId="LiveId" clId="{3CE1FB49-35E9-484A-8B2F-78DFD60F16BE}" dt="2024-05-01T11:54:23.379" v="285" actId="164"/>
          <ac:spMkLst>
            <pc:docMk/>
            <pc:sldMk cId="0" sldId="272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4:23.379" v="285" actId="164"/>
          <ac:grpSpMkLst>
            <pc:docMk/>
            <pc:sldMk cId="0" sldId="272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4:23.379" v="285" actId="164"/>
          <ac:grpSpMkLst>
            <pc:docMk/>
            <pc:sldMk cId="0" sldId="272"/>
            <ac:grpSpMk id="29" creationId="{3CF828F3-8B22-4B7E-9FF1-D9E50AD6078B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6:02.257" v="1013"/>
        <pc:sldMkLst>
          <pc:docMk/>
          <pc:sldMk cId="0" sldId="273"/>
        </pc:sldMkLst>
        <pc:spChg chg="mod">
          <ac:chgData name="Milena Vlot" userId="50d5203e843489a2" providerId="LiveId" clId="{3CE1FB49-35E9-484A-8B2F-78DFD60F16BE}" dt="2024-05-01T11:54:41.622" v="292" actId="164"/>
          <ac:spMkLst>
            <pc:docMk/>
            <pc:sldMk cId="0" sldId="273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4:41.622" v="292" actId="164"/>
          <ac:grpSpMkLst>
            <pc:docMk/>
            <pc:sldMk cId="0" sldId="273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4:41.622" v="292" actId="164"/>
          <ac:grpSpMkLst>
            <pc:docMk/>
            <pc:sldMk cId="0" sldId="273"/>
            <ac:grpSpMk id="29" creationId="{EFBE2F81-D0C5-10B6-22BC-2C334B7C9368}"/>
          </ac:grpSpMkLst>
        </pc:grpChg>
      </pc:sldChg>
      <pc:sldChg chg="addSp modSp modTransition modAnim">
        <pc:chgData name="Milena Vlot" userId="50d5203e843489a2" providerId="LiveId" clId="{3CE1FB49-35E9-484A-8B2F-78DFD60F16BE}" dt="2024-05-01T12:34:17.766" v="924"/>
        <pc:sldMkLst>
          <pc:docMk/>
          <pc:sldMk cId="0" sldId="274"/>
        </pc:sldMkLst>
        <pc:spChg chg="mod">
          <ac:chgData name="Milena Vlot" userId="50d5203e843489a2" providerId="LiveId" clId="{3CE1FB49-35E9-484A-8B2F-78DFD60F16BE}" dt="2024-05-01T11:56:27.650" v="326" actId="164"/>
          <ac:spMkLst>
            <pc:docMk/>
            <pc:sldMk cId="0" sldId="274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6:30.886" v="327" actId="164"/>
          <ac:spMkLst>
            <pc:docMk/>
            <pc:sldMk cId="0" sldId="274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6:32.386" v="328" actId="164"/>
          <ac:spMkLst>
            <pc:docMk/>
            <pc:sldMk cId="0" sldId="274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7:21.525" v="345"/>
          <ac:spMkLst>
            <pc:docMk/>
            <pc:sldMk cId="0" sldId="274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7:35.336" v="347"/>
          <ac:spMkLst>
            <pc:docMk/>
            <pc:sldMk cId="0" sldId="274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7:28.307" v="346"/>
          <ac:spMkLst>
            <pc:docMk/>
            <pc:sldMk cId="0" sldId="274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1:56:27.650" v="326" actId="164"/>
          <ac:grpSpMkLst>
            <pc:docMk/>
            <pc:sldMk cId="0" sldId="274"/>
            <ac:grpSpMk id="30" creationId="{DEC011E8-F6A5-5EFF-AB70-F84740807B82}"/>
          </ac:grpSpMkLst>
        </pc:grpChg>
        <pc:grpChg chg="add mod">
          <ac:chgData name="Milena Vlot" userId="50d5203e843489a2" providerId="LiveId" clId="{3CE1FB49-35E9-484A-8B2F-78DFD60F16BE}" dt="2024-05-01T11:56:30.886" v="327" actId="164"/>
          <ac:grpSpMkLst>
            <pc:docMk/>
            <pc:sldMk cId="0" sldId="274"/>
            <ac:grpSpMk id="31" creationId="{047A634F-81B2-BE80-2328-3E73AFE596BD}"/>
          </ac:grpSpMkLst>
        </pc:grpChg>
        <pc:grpChg chg="add mod">
          <ac:chgData name="Milena Vlot" userId="50d5203e843489a2" providerId="LiveId" clId="{3CE1FB49-35E9-484A-8B2F-78DFD60F16BE}" dt="2024-05-01T11:56:32.386" v="328" actId="164"/>
          <ac:grpSpMkLst>
            <pc:docMk/>
            <pc:sldMk cId="0" sldId="274"/>
            <ac:grpSpMk id="32" creationId="{CE77C0DC-C159-0E45-C7BF-01D2722380A5}"/>
          </ac:grpSpMkLst>
        </pc:grpChg>
      </pc:sldChg>
      <pc:sldChg chg="addSp delSp modSp mod modTransition delAnim modAnim">
        <pc:chgData name="Milena Vlot" userId="50d5203e843489a2" providerId="LiveId" clId="{3CE1FB49-35E9-484A-8B2F-78DFD60F16BE}" dt="2024-05-01T13:05:49.273" v="1367"/>
        <pc:sldMkLst>
          <pc:docMk/>
          <pc:sldMk cId="0" sldId="275"/>
        </pc:sldMkLst>
        <pc:spChg chg="mod">
          <ac:chgData name="Milena Vlot" userId="50d5203e843489a2" providerId="LiveId" clId="{3CE1FB49-35E9-484A-8B2F-78DFD60F16BE}" dt="2024-05-01T11:57:52.161" v="361" actId="164"/>
          <ac:spMkLst>
            <pc:docMk/>
            <pc:sldMk cId="0" sldId="275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7:54.774" v="362" actId="164"/>
          <ac:spMkLst>
            <pc:docMk/>
            <pc:sldMk cId="0" sldId="275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7:56.289" v="363" actId="164"/>
          <ac:spMkLst>
            <pc:docMk/>
            <pc:sldMk cId="0" sldId="275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8:19.865" v="376"/>
          <ac:spMkLst>
            <pc:docMk/>
            <pc:sldMk cId="0" sldId="275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8:40.055" v="378"/>
          <ac:spMkLst>
            <pc:docMk/>
            <pc:sldMk cId="0" sldId="275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1:58:28.434" v="377"/>
          <ac:spMkLst>
            <pc:docMk/>
            <pc:sldMk cId="0" sldId="275"/>
            <ac:spMk id="29" creationId="{00000000-0000-0000-0000-000000000000}"/>
          </ac:spMkLst>
        </pc:spChg>
        <pc:spChg chg="add del mod">
          <ac:chgData name="Milena Vlot" userId="50d5203e843489a2" providerId="LiveId" clId="{3CE1FB49-35E9-484A-8B2F-78DFD60F16BE}" dt="2024-05-01T13:02:41.643" v="1344" actId="478"/>
          <ac:spMkLst>
            <pc:docMk/>
            <pc:sldMk cId="0" sldId="275"/>
            <ac:spMk id="34" creationId="{F06A9CA8-814E-1143-B085-EF838C877D6B}"/>
          </ac:spMkLst>
        </pc:spChg>
        <pc:grpChg chg="add mod">
          <ac:chgData name="Milena Vlot" userId="50d5203e843489a2" providerId="LiveId" clId="{3CE1FB49-35E9-484A-8B2F-78DFD60F16BE}" dt="2024-05-01T11:57:52.161" v="361" actId="164"/>
          <ac:grpSpMkLst>
            <pc:docMk/>
            <pc:sldMk cId="0" sldId="275"/>
            <ac:grpSpMk id="30" creationId="{D7B91C74-C890-EBA7-CF96-6AE1BCAEC833}"/>
          </ac:grpSpMkLst>
        </pc:grpChg>
        <pc:grpChg chg="add mod">
          <ac:chgData name="Milena Vlot" userId="50d5203e843489a2" providerId="LiveId" clId="{3CE1FB49-35E9-484A-8B2F-78DFD60F16BE}" dt="2024-05-01T11:57:54.774" v="362" actId="164"/>
          <ac:grpSpMkLst>
            <pc:docMk/>
            <pc:sldMk cId="0" sldId="275"/>
            <ac:grpSpMk id="31" creationId="{6D3DD305-6957-4DD3-5F3A-ECCF9E06C52F}"/>
          </ac:grpSpMkLst>
        </pc:grpChg>
        <pc:grpChg chg="add mod">
          <ac:chgData name="Milena Vlot" userId="50d5203e843489a2" providerId="LiveId" clId="{3CE1FB49-35E9-484A-8B2F-78DFD60F16BE}" dt="2024-05-01T11:57:56.289" v="363" actId="164"/>
          <ac:grpSpMkLst>
            <pc:docMk/>
            <pc:sldMk cId="0" sldId="275"/>
            <ac:grpSpMk id="32" creationId="{74D4D2CB-DC56-CAD5-7712-CA65C831203D}"/>
          </ac:grpSpMkLst>
        </pc:grpChg>
        <pc:picChg chg="add del mod">
          <ac:chgData name="Milena Vlot" userId="50d5203e843489a2" providerId="LiveId" clId="{3CE1FB49-35E9-484A-8B2F-78DFD60F16BE}" dt="2024-05-01T13:04:43.620" v="1348" actId="478"/>
          <ac:picMkLst>
            <pc:docMk/>
            <pc:sldMk cId="0" sldId="275"/>
            <ac:picMk id="33" creationId="{B0CFDB97-7F67-35A0-3902-BE922F63BF76}"/>
          </ac:picMkLst>
        </pc:picChg>
        <pc:picChg chg="add del mod">
          <ac:chgData name="Milena Vlot" userId="50d5203e843489a2" providerId="LiveId" clId="{3CE1FB49-35E9-484A-8B2F-78DFD60F16BE}" dt="2024-05-01T13:02:40.035" v="1343" actId="478"/>
          <ac:picMkLst>
            <pc:docMk/>
            <pc:sldMk cId="0" sldId="275"/>
            <ac:picMk id="36" creationId="{A5E5AFE4-D246-96B3-0C31-2C4847192AFA}"/>
          </ac:picMkLst>
        </pc:picChg>
        <pc:picChg chg="mod">
          <ac:chgData name="Milena Vlot" userId="50d5203e843489a2" providerId="LiveId" clId="{3CE1FB49-35E9-484A-8B2F-78DFD60F16BE}" dt="2024-05-01T13:04:41.708" v="1347" actId="1076"/>
          <ac:picMkLst>
            <pc:docMk/>
            <pc:sldMk cId="0" sldId="275"/>
            <ac:picMk id="37" creationId="{29700B88-36AD-28F2-6C5C-735489251A18}"/>
          </ac:picMkLst>
        </pc:picChg>
      </pc:sldChg>
      <pc:sldChg chg="addSp modSp modTransition modAnim">
        <pc:chgData name="Milena Vlot" userId="50d5203e843489a2" providerId="LiveId" clId="{3CE1FB49-35E9-484A-8B2F-78DFD60F16BE}" dt="2024-05-01T12:45:55.932" v="1010"/>
        <pc:sldMkLst>
          <pc:docMk/>
          <pc:sldMk cId="0" sldId="276"/>
        </pc:sldMkLst>
        <pc:spChg chg="mod">
          <ac:chgData name="Milena Vlot" userId="50d5203e843489a2" providerId="LiveId" clId="{3CE1FB49-35E9-484A-8B2F-78DFD60F16BE}" dt="2024-05-01T11:59:06.339" v="381" actId="164"/>
          <ac:spMkLst>
            <pc:docMk/>
            <pc:sldMk cId="0" sldId="276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9:06.339" v="381" actId="164"/>
          <ac:grpSpMkLst>
            <pc:docMk/>
            <pc:sldMk cId="0" sldId="276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9:06.339" v="381" actId="164"/>
          <ac:grpSpMkLst>
            <pc:docMk/>
            <pc:sldMk cId="0" sldId="276"/>
            <ac:grpSpMk id="29" creationId="{4D784C4D-DF98-B97F-773A-1E87ABD32085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52.374" v="1007"/>
        <pc:sldMkLst>
          <pc:docMk/>
          <pc:sldMk cId="0" sldId="277"/>
        </pc:sldMkLst>
        <pc:spChg chg="mod">
          <ac:chgData name="Milena Vlot" userId="50d5203e843489a2" providerId="LiveId" clId="{3CE1FB49-35E9-484A-8B2F-78DFD60F16BE}" dt="2024-05-01T11:59:28.091" v="387" actId="164"/>
          <ac:spMkLst>
            <pc:docMk/>
            <pc:sldMk cId="0" sldId="277"/>
            <ac:spMk id="22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9:28.091" v="387" actId="164"/>
          <ac:grpSpMkLst>
            <pc:docMk/>
            <pc:sldMk cId="0" sldId="277"/>
            <ac:grpSpMk id="19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9:28.091" v="387" actId="164"/>
          <ac:grpSpMkLst>
            <pc:docMk/>
            <pc:sldMk cId="0" sldId="277"/>
            <ac:grpSpMk id="29" creationId="{66670359-64CD-B682-B7FA-92B749086624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47.149" v="1004"/>
        <pc:sldMkLst>
          <pc:docMk/>
          <pc:sldMk cId="0" sldId="278"/>
        </pc:sldMkLst>
        <pc:spChg chg="mod">
          <ac:chgData name="Milena Vlot" userId="50d5203e843489a2" providerId="LiveId" clId="{3CE1FB49-35E9-484A-8B2F-78DFD60F16BE}" dt="2024-05-01T11:59:42.246" v="394" actId="164"/>
          <ac:spMkLst>
            <pc:docMk/>
            <pc:sldMk cId="0" sldId="278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1:59:42.246" v="394" actId="164"/>
          <ac:grpSpMkLst>
            <pc:docMk/>
            <pc:sldMk cId="0" sldId="278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1:59:42.246" v="394" actId="164"/>
          <ac:grpSpMkLst>
            <pc:docMk/>
            <pc:sldMk cId="0" sldId="278"/>
            <ac:grpSpMk id="29" creationId="{58479BD6-6165-FFEF-F64C-3FAF1E8B59C0}"/>
          </ac:grpSpMkLst>
        </pc:grpChg>
      </pc:sldChg>
      <pc:sldChg chg="addSp modSp mod modTransition modAnim">
        <pc:chgData name="Milena Vlot" userId="50d5203e843489a2" providerId="LiveId" clId="{3CE1FB49-35E9-484A-8B2F-78DFD60F16BE}" dt="2024-05-01T12:34:17.766" v="924"/>
        <pc:sldMkLst>
          <pc:docMk/>
          <pc:sldMk cId="0" sldId="279"/>
        </pc:sldMkLst>
        <pc:spChg chg="mod">
          <ac:chgData name="Milena Vlot" userId="50d5203e843489a2" providerId="LiveId" clId="{3CE1FB49-35E9-484A-8B2F-78DFD60F16BE}" dt="2024-05-01T12:00:21.702" v="415" actId="164"/>
          <ac:spMkLst>
            <pc:docMk/>
            <pc:sldMk cId="0" sldId="279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0:32.076" v="421" actId="164"/>
          <ac:spMkLst>
            <pc:docMk/>
            <pc:sldMk cId="0" sldId="279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0:38.348" v="426" actId="164"/>
          <ac:spMkLst>
            <pc:docMk/>
            <pc:sldMk cId="0" sldId="279"/>
            <ac:spMk id="26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01:21.354" v="441"/>
          <ac:spMkLst>
            <pc:docMk/>
            <pc:sldMk cId="0" sldId="279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1:05.346" v="439"/>
          <ac:spMkLst>
            <pc:docMk/>
            <pc:sldMk cId="0" sldId="279"/>
            <ac:spMk id="28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01:12.037" v="440"/>
          <ac:spMkLst>
            <pc:docMk/>
            <pc:sldMk cId="0" sldId="279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00:21.702" v="415" actId="164"/>
          <ac:grpSpMkLst>
            <pc:docMk/>
            <pc:sldMk cId="0" sldId="279"/>
            <ac:grpSpMk id="30" creationId="{F71EDB69-370C-16A0-3297-CA235EA38453}"/>
          </ac:grpSpMkLst>
        </pc:grpChg>
        <pc:grpChg chg="add mod">
          <ac:chgData name="Milena Vlot" userId="50d5203e843489a2" providerId="LiveId" clId="{3CE1FB49-35E9-484A-8B2F-78DFD60F16BE}" dt="2024-05-01T12:00:32.076" v="421" actId="164"/>
          <ac:grpSpMkLst>
            <pc:docMk/>
            <pc:sldMk cId="0" sldId="279"/>
            <ac:grpSpMk id="31" creationId="{82288208-8F62-26FD-809D-89620BF5FB18}"/>
          </ac:grpSpMkLst>
        </pc:grpChg>
        <pc:grpChg chg="add mod">
          <ac:chgData name="Milena Vlot" userId="50d5203e843489a2" providerId="LiveId" clId="{3CE1FB49-35E9-484A-8B2F-78DFD60F16BE}" dt="2024-05-01T12:00:38.348" v="426" actId="164"/>
          <ac:grpSpMkLst>
            <pc:docMk/>
            <pc:sldMk cId="0" sldId="279"/>
            <ac:grpSpMk id="32" creationId="{D358EAE0-1D6B-6221-4E1B-9858BBFCBDD9}"/>
          </ac:grpSpMkLst>
        </pc:grpChg>
      </pc:sldChg>
      <pc:sldChg chg="addSp modSp mod modTransition modAnim">
        <pc:chgData name="Milena Vlot" userId="50d5203e843489a2" providerId="LiveId" clId="{3CE1FB49-35E9-484A-8B2F-78DFD60F16BE}" dt="2024-05-01T12:34:17.766" v="924"/>
        <pc:sldMkLst>
          <pc:docMk/>
          <pc:sldMk cId="0" sldId="280"/>
        </pc:sldMkLst>
        <pc:spChg chg="mod">
          <ac:chgData name="Milena Vlot" userId="50d5203e843489a2" providerId="LiveId" clId="{3CE1FB49-35E9-484A-8B2F-78DFD60F16BE}" dt="2024-05-01T12:01:47.146" v="457" actId="164"/>
          <ac:spMkLst>
            <pc:docMk/>
            <pc:sldMk cId="0" sldId="280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1:54.496" v="466" actId="164"/>
          <ac:spMkLst>
            <pc:docMk/>
            <pc:sldMk cId="0" sldId="280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1:56.101" v="467" actId="164"/>
          <ac:spMkLst>
            <pc:docMk/>
            <pc:sldMk cId="0" sldId="280"/>
            <ac:spMk id="26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03:56.791" v="490"/>
          <ac:spMkLst>
            <pc:docMk/>
            <pc:sldMk cId="0" sldId="280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03:44.235" v="488"/>
          <ac:spMkLst>
            <pc:docMk/>
            <pc:sldMk cId="0" sldId="280"/>
            <ac:spMk id="28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03:50.231" v="489"/>
          <ac:spMkLst>
            <pc:docMk/>
            <pc:sldMk cId="0" sldId="280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01:47.146" v="457" actId="164"/>
          <ac:grpSpMkLst>
            <pc:docMk/>
            <pc:sldMk cId="0" sldId="280"/>
            <ac:grpSpMk id="30" creationId="{FD310BAD-379D-F47D-C33A-F132FC622B8A}"/>
          </ac:grpSpMkLst>
        </pc:grpChg>
        <pc:grpChg chg="add mod">
          <ac:chgData name="Milena Vlot" userId="50d5203e843489a2" providerId="LiveId" clId="{3CE1FB49-35E9-484A-8B2F-78DFD60F16BE}" dt="2024-05-01T12:02:01.400" v="472" actId="1076"/>
          <ac:grpSpMkLst>
            <pc:docMk/>
            <pc:sldMk cId="0" sldId="280"/>
            <ac:grpSpMk id="31" creationId="{07317F32-DA28-B025-68CD-7D5C5833C4C5}"/>
          </ac:grpSpMkLst>
        </pc:grpChg>
        <pc:grpChg chg="add mod">
          <ac:chgData name="Milena Vlot" userId="50d5203e843489a2" providerId="LiveId" clId="{3CE1FB49-35E9-484A-8B2F-78DFD60F16BE}" dt="2024-05-01T12:01:56.101" v="467" actId="164"/>
          <ac:grpSpMkLst>
            <pc:docMk/>
            <pc:sldMk cId="0" sldId="280"/>
            <ac:grpSpMk id="32" creationId="{4B462033-3101-13CA-16B9-4DF405EF5586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40.835" v="1001"/>
        <pc:sldMkLst>
          <pc:docMk/>
          <pc:sldMk cId="0" sldId="281"/>
        </pc:sldMkLst>
        <pc:spChg chg="mod">
          <ac:chgData name="Milena Vlot" userId="50d5203e843489a2" providerId="LiveId" clId="{3CE1FB49-35E9-484A-8B2F-78DFD60F16BE}" dt="2024-05-01T12:04:07.828" v="492" actId="164"/>
          <ac:spMkLst>
            <pc:docMk/>
            <pc:sldMk cId="0" sldId="281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04:07.828" v="492" actId="164"/>
          <ac:grpSpMkLst>
            <pc:docMk/>
            <pc:sldMk cId="0" sldId="281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04:07.828" v="492" actId="164"/>
          <ac:grpSpMkLst>
            <pc:docMk/>
            <pc:sldMk cId="0" sldId="281"/>
            <ac:grpSpMk id="29" creationId="{F7AC184D-6ACB-8DEE-E6F1-58ACF50496DA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32.075" v="998"/>
        <pc:sldMkLst>
          <pc:docMk/>
          <pc:sldMk cId="0" sldId="282"/>
        </pc:sldMkLst>
        <pc:spChg chg="mod">
          <ac:chgData name="Milena Vlot" userId="50d5203e843489a2" providerId="LiveId" clId="{3CE1FB49-35E9-484A-8B2F-78DFD60F16BE}" dt="2024-05-01T12:04:28.717" v="498" actId="164"/>
          <ac:spMkLst>
            <pc:docMk/>
            <pc:sldMk cId="0" sldId="282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04:28.717" v="498" actId="164"/>
          <ac:grpSpMkLst>
            <pc:docMk/>
            <pc:sldMk cId="0" sldId="282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04:28.717" v="498" actId="164"/>
          <ac:grpSpMkLst>
            <pc:docMk/>
            <pc:sldMk cId="0" sldId="282"/>
            <ac:grpSpMk id="29" creationId="{9E34249B-1D7F-DB12-FC03-325390B46629}"/>
          </ac:grpSpMkLst>
        </pc:grpChg>
      </pc:sldChg>
      <pc:sldChg chg="addSp modSp mod modTransition modAnim">
        <pc:chgData name="Milena Vlot" userId="50d5203e843489a2" providerId="LiveId" clId="{3CE1FB49-35E9-484A-8B2F-78DFD60F16BE}" dt="2024-05-01T12:34:17.766" v="924"/>
        <pc:sldMkLst>
          <pc:docMk/>
          <pc:sldMk cId="0" sldId="283"/>
        </pc:sldMkLst>
        <pc:spChg chg="mod">
          <ac:chgData name="Milena Vlot" userId="50d5203e843489a2" providerId="LiveId" clId="{3CE1FB49-35E9-484A-8B2F-78DFD60F16BE}" dt="2024-05-01T12:12:47.360" v="561"/>
          <ac:spMkLst>
            <pc:docMk/>
            <pc:sldMk cId="0" sldId="283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2:54.313" v="562"/>
          <ac:spMkLst>
            <pc:docMk/>
            <pc:sldMk cId="0" sldId="283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3:01.376" v="563"/>
          <ac:spMkLst>
            <pc:docMk/>
            <pc:sldMk cId="0" sldId="283"/>
            <ac:spMk id="26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11:34.680" v="539" actId="164"/>
          <ac:grpSpMkLst>
            <pc:docMk/>
            <pc:sldMk cId="0" sldId="283"/>
            <ac:grpSpMk id="33" creationId="{19DC2F43-1317-2DF2-12FB-609D70C0B6D9}"/>
          </ac:grpSpMkLst>
        </pc:grpChg>
        <pc:grpChg chg="add mod">
          <ac:chgData name="Milena Vlot" userId="50d5203e843489a2" providerId="LiveId" clId="{3CE1FB49-35E9-484A-8B2F-78DFD60F16BE}" dt="2024-05-01T12:11:35.855" v="540" actId="164"/>
          <ac:grpSpMkLst>
            <pc:docMk/>
            <pc:sldMk cId="0" sldId="283"/>
            <ac:grpSpMk id="34" creationId="{BB941A4A-B288-EDF9-D583-C639DD2C643D}"/>
          </ac:grpSpMkLst>
        </pc:grpChg>
        <pc:grpChg chg="add mod">
          <ac:chgData name="Milena Vlot" userId="50d5203e843489a2" providerId="LiveId" clId="{3CE1FB49-35E9-484A-8B2F-78DFD60F16BE}" dt="2024-05-01T12:11:37.512" v="541" actId="164"/>
          <ac:grpSpMkLst>
            <pc:docMk/>
            <pc:sldMk cId="0" sldId="283"/>
            <ac:grpSpMk id="35" creationId="{6057A4D1-825A-8D24-E5A9-C5EF674C70BF}"/>
          </ac:grpSpMkLst>
        </pc:grpChg>
        <pc:picChg chg="add mod">
          <ac:chgData name="Milena Vlot" userId="50d5203e843489a2" providerId="LiveId" clId="{3CE1FB49-35E9-484A-8B2F-78DFD60F16BE}" dt="2024-05-01T12:12:32.559" v="559"/>
          <ac:picMkLst>
            <pc:docMk/>
            <pc:sldMk cId="0" sldId="283"/>
            <ac:picMk id="28" creationId="{618F361F-4D63-292B-655E-13A4DBEB292E}"/>
          </ac:picMkLst>
        </pc:picChg>
        <pc:picChg chg="add mod">
          <ac:chgData name="Milena Vlot" userId="50d5203e843489a2" providerId="LiveId" clId="{3CE1FB49-35E9-484A-8B2F-78DFD60F16BE}" dt="2024-05-01T12:12:20.109" v="558"/>
          <ac:picMkLst>
            <pc:docMk/>
            <pc:sldMk cId="0" sldId="283"/>
            <ac:picMk id="30" creationId="{12732EEA-5FFC-CE5C-43F4-082450C4BBED}"/>
          </ac:picMkLst>
        </pc:picChg>
        <pc:picChg chg="add mod">
          <ac:chgData name="Milena Vlot" userId="50d5203e843489a2" providerId="LiveId" clId="{3CE1FB49-35E9-484A-8B2F-78DFD60F16BE}" dt="2024-05-01T12:12:40.636" v="560"/>
          <ac:picMkLst>
            <pc:docMk/>
            <pc:sldMk cId="0" sldId="283"/>
            <ac:picMk id="32" creationId="{A57B1589-0721-502E-9EF0-373DAA7140D1}"/>
          </ac:picMkLst>
        </pc:picChg>
      </pc:sldChg>
      <pc:sldChg chg="addSp modSp modTransition modAnim">
        <pc:chgData name="Milena Vlot" userId="50d5203e843489a2" providerId="LiveId" clId="{3CE1FB49-35E9-484A-8B2F-78DFD60F16BE}" dt="2024-05-01T12:45:26.306" v="995"/>
        <pc:sldMkLst>
          <pc:docMk/>
          <pc:sldMk cId="0" sldId="284"/>
        </pc:sldMkLst>
        <pc:spChg chg="mod">
          <ac:chgData name="Milena Vlot" userId="50d5203e843489a2" providerId="LiveId" clId="{3CE1FB49-35E9-484A-8B2F-78DFD60F16BE}" dt="2024-05-01T12:13:22.032" v="565" actId="164"/>
          <ac:spMkLst>
            <pc:docMk/>
            <pc:sldMk cId="0" sldId="284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3:22.032" v="565" actId="164"/>
          <ac:grpSpMkLst>
            <pc:docMk/>
            <pc:sldMk cId="0" sldId="284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3:22.032" v="565" actId="164"/>
          <ac:grpSpMkLst>
            <pc:docMk/>
            <pc:sldMk cId="0" sldId="284"/>
            <ac:grpSpMk id="29" creationId="{43D6C0A1-CA46-41F9-BAD1-37755008604C}"/>
          </ac:grpSpMkLst>
        </pc:grpChg>
      </pc:sldChg>
      <pc:sldChg chg="modSp modTransition modAnim">
        <pc:chgData name="Milena Vlot" userId="50d5203e843489a2" providerId="LiveId" clId="{3CE1FB49-35E9-484A-8B2F-78DFD60F16BE}" dt="2024-05-01T12:42:19.092" v="971"/>
        <pc:sldMkLst>
          <pc:docMk/>
          <pc:sldMk cId="0" sldId="285"/>
        </pc:sldMkLst>
        <pc:spChg chg="mod">
          <ac:chgData name="Milena Vlot" userId="50d5203e843489a2" providerId="LiveId" clId="{3CE1FB49-35E9-484A-8B2F-78DFD60F16BE}" dt="2024-05-01T12:14:14.076" v="591"/>
          <ac:spMkLst>
            <pc:docMk/>
            <pc:sldMk cId="0" sldId="285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4:23.036" v="592"/>
          <ac:spMkLst>
            <pc:docMk/>
            <pc:sldMk cId="0" sldId="285"/>
            <ac:spMk id="25" creationId="{00000000-0000-0000-0000-000000000000}"/>
          </ac:spMkLst>
        </pc:spChg>
      </pc:sldChg>
      <pc:sldChg chg="addSp modSp modTransition modAnim">
        <pc:chgData name="Milena Vlot" userId="50d5203e843489a2" providerId="LiveId" clId="{3CE1FB49-35E9-484A-8B2F-78DFD60F16BE}" dt="2024-05-01T12:45:18.500" v="992"/>
        <pc:sldMkLst>
          <pc:docMk/>
          <pc:sldMk cId="0" sldId="286"/>
        </pc:sldMkLst>
        <pc:spChg chg="mod">
          <ac:chgData name="Milena Vlot" userId="50d5203e843489a2" providerId="LiveId" clId="{3CE1FB49-35E9-484A-8B2F-78DFD60F16BE}" dt="2024-05-01T12:14:35.469" v="594" actId="164"/>
          <ac:spMkLst>
            <pc:docMk/>
            <pc:sldMk cId="0" sldId="286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4:35.469" v="594" actId="164"/>
          <ac:grpSpMkLst>
            <pc:docMk/>
            <pc:sldMk cId="0" sldId="286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4:35.469" v="594" actId="164"/>
          <ac:grpSpMkLst>
            <pc:docMk/>
            <pc:sldMk cId="0" sldId="286"/>
            <ac:grpSpMk id="29" creationId="{203C94FA-36AD-EC0E-2F21-77C6B748A1DF}"/>
          </ac:grpSpMkLst>
        </pc:grpChg>
      </pc:sldChg>
      <pc:sldChg chg="addSp modSp modTransition modAnim">
        <pc:chgData name="Milena Vlot" userId="50d5203e843489a2" providerId="LiveId" clId="{3CE1FB49-35E9-484A-8B2F-78DFD60F16BE}" dt="2024-05-01T12:34:17.766" v="924"/>
        <pc:sldMkLst>
          <pc:docMk/>
          <pc:sldMk cId="0" sldId="287"/>
        </pc:sldMkLst>
        <pc:spChg chg="mod">
          <ac:chgData name="Milena Vlot" userId="50d5203e843489a2" providerId="LiveId" clId="{3CE1FB49-35E9-484A-8B2F-78DFD60F16BE}" dt="2024-05-01T12:15:39.011" v="633"/>
          <ac:spMkLst>
            <pc:docMk/>
            <pc:sldMk cId="0" sldId="287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6:06.111" v="636"/>
          <ac:spMkLst>
            <pc:docMk/>
            <pc:sldMk cId="0" sldId="287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6:20.684" v="638"/>
          <ac:spMkLst>
            <pc:docMk/>
            <pc:sldMk cId="0" sldId="287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6:32.905" v="640"/>
          <ac:spMkLst>
            <pc:docMk/>
            <pc:sldMk cId="0" sldId="287"/>
            <ac:spMk id="27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6:26.386" v="639"/>
          <ac:spMkLst>
            <pc:docMk/>
            <pc:sldMk cId="0" sldId="287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5:50.292" v="634"/>
          <ac:spMkLst>
            <pc:docMk/>
            <pc:sldMk cId="0" sldId="287"/>
            <ac:spMk id="29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6:13.632" v="637"/>
          <ac:spMkLst>
            <pc:docMk/>
            <pc:sldMk cId="0" sldId="287"/>
            <ac:spMk id="30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5:58.437" v="635"/>
          <ac:spMkLst>
            <pc:docMk/>
            <pc:sldMk cId="0" sldId="287"/>
            <ac:spMk id="31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15:06.552" v="614" actId="164"/>
          <ac:grpSpMkLst>
            <pc:docMk/>
            <pc:sldMk cId="0" sldId="287"/>
            <ac:grpSpMk id="32" creationId="{C839C046-D57C-98C6-FF0E-AC29B3DE177F}"/>
          </ac:grpSpMkLst>
        </pc:grpChg>
        <pc:grpChg chg="add mod">
          <ac:chgData name="Milena Vlot" userId="50d5203e843489a2" providerId="LiveId" clId="{3CE1FB49-35E9-484A-8B2F-78DFD60F16BE}" dt="2024-05-01T12:15:08.345" v="615" actId="164"/>
          <ac:grpSpMkLst>
            <pc:docMk/>
            <pc:sldMk cId="0" sldId="287"/>
            <ac:grpSpMk id="33" creationId="{A1F4C0ED-EDCE-A903-CD3D-E8605D643F20}"/>
          </ac:grpSpMkLst>
        </pc:grpChg>
        <pc:grpChg chg="add mod">
          <ac:chgData name="Milena Vlot" userId="50d5203e843489a2" providerId="LiveId" clId="{3CE1FB49-35E9-484A-8B2F-78DFD60F16BE}" dt="2024-05-01T12:15:10.046" v="616" actId="164"/>
          <ac:grpSpMkLst>
            <pc:docMk/>
            <pc:sldMk cId="0" sldId="287"/>
            <ac:grpSpMk id="34" creationId="{FAF249D7-B129-E0D9-6EB4-567EBB34D0AB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11.747" v="989"/>
        <pc:sldMkLst>
          <pc:docMk/>
          <pc:sldMk cId="0" sldId="288"/>
        </pc:sldMkLst>
        <pc:spChg chg="mod">
          <ac:chgData name="Milena Vlot" userId="50d5203e843489a2" providerId="LiveId" clId="{3CE1FB49-35E9-484A-8B2F-78DFD60F16BE}" dt="2024-05-01T12:16:44.533" v="642" actId="164"/>
          <ac:spMkLst>
            <pc:docMk/>
            <pc:sldMk cId="0" sldId="288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6:44.533" v="642" actId="164"/>
          <ac:grpSpMkLst>
            <pc:docMk/>
            <pc:sldMk cId="0" sldId="288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6:44.533" v="642" actId="164"/>
          <ac:grpSpMkLst>
            <pc:docMk/>
            <pc:sldMk cId="0" sldId="288"/>
            <ac:grpSpMk id="29" creationId="{7AAF344D-F697-5B49-AC05-0C597CC7D762}"/>
          </ac:grpSpMkLst>
        </pc:grpChg>
      </pc:sldChg>
      <pc:sldChg chg="modSp mod modTransition modAnim">
        <pc:chgData name="Milena Vlot" userId="50d5203e843489a2" providerId="LiveId" clId="{3CE1FB49-35E9-484A-8B2F-78DFD60F16BE}" dt="2024-05-01T12:43:45.579" v="977" actId="166"/>
        <pc:sldMkLst>
          <pc:docMk/>
          <pc:sldMk cId="0" sldId="289"/>
        </pc:sldMkLst>
        <pc:spChg chg="mod ord">
          <ac:chgData name="Milena Vlot" userId="50d5203e843489a2" providerId="LiveId" clId="{3CE1FB49-35E9-484A-8B2F-78DFD60F16BE}" dt="2024-05-01T12:43:45.579" v="977" actId="166"/>
          <ac:spMkLst>
            <pc:docMk/>
            <pc:sldMk cId="0" sldId="289"/>
            <ac:spMk id="24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43:31.634" v="976" actId="166"/>
          <ac:spMkLst>
            <pc:docMk/>
            <pc:sldMk cId="0" sldId="289"/>
            <ac:spMk id="25" creationId="{00000000-0000-0000-0000-000000000000}"/>
          </ac:spMkLst>
        </pc:spChg>
      </pc:sldChg>
      <pc:sldChg chg="addSp modSp modTransition modAnim">
        <pc:chgData name="Milena Vlot" userId="50d5203e843489a2" providerId="LiveId" clId="{3CE1FB49-35E9-484A-8B2F-78DFD60F16BE}" dt="2024-05-01T12:45:05.870" v="986"/>
        <pc:sldMkLst>
          <pc:docMk/>
          <pc:sldMk cId="0" sldId="290"/>
        </pc:sldMkLst>
        <pc:spChg chg="mod">
          <ac:chgData name="Milena Vlot" userId="50d5203e843489a2" providerId="LiveId" clId="{3CE1FB49-35E9-484A-8B2F-78DFD60F16BE}" dt="2024-05-01T12:17:57.015" v="678" actId="164"/>
          <ac:spMkLst>
            <pc:docMk/>
            <pc:sldMk cId="0" sldId="290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7:57.015" v="678" actId="164"/>
          <ac:grpSpMkLst>
            <pc:docMk/>
            <pc:sldMk cId="0" sldId="290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7:57.015" v="678" actId="164"/>
          <ac:grpSpMkLst>
            <pc:docMk/>
            <pc:sldMk cId="0" sldId="290"/>
            <ac:grpSpMk id="29" creationId="{55914AA8-6C7A-B6EC-CB98-5D2456463A69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5:01.624" v="983"/>
        <pc:sldMkLst>
          <pc:docMk/>
          <pc:sldMk cId="0" sldId="291"/>
        </pc:sldMkLst>
        <pc:spChg chg="mod">
          <ac:chgData name="Milena Vlot" userId="50d5203e843489a2" providerId="LiveId" clId="{3CE1FB49-35E9-484A-8B2F-78DFD60F16BE}" dt="2024-05-01T12:18:11.756" v="685" actId="164"/>
          <ac:spMkLst>
            <pc:docMk/>
            <pc:sldMk cId="0" sldId="291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8:11.756" v="685" actId="164"/>
          <ac:grpSpMkLst>
            <pc:docMk/>
            <pc:sldMk cId="0" sldId="291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8:11.756" v="685" actId="164"/>
          <ac:grpSpMkLst>
            <pc:docMk/>
            <pc:sldMk cId="0" sldId="291"/>
            <ac:grpSpMk id="29" creationId="{0484158E-3B8E-CE88-0DD7-F65AC3FBA680}"/>
          </ac:grpSpMkLst>
        </pc:grpChg>
      </pc:sldChg>
      <pc:sldChg chg="addSp modSp modTransition modAnim">
        <pc:chgData name="Milena Vlot" userId="50d5203e843489a2" providerId="LiveId" clId="{3CE1FB49-35E9-484A-8B2F-78DFD60F16BE}" dt="2024-05-01T12:44:45.385" v="980"/>
        <pc:sldMkLst>
          <pc:docMk/>
          <pc:sldMk cId="0" sldId="292"/>
        </pc:sldMkLst>
        <pc:spChg chg="mod">
          <ac:chgData name="Milena Vlot" userId="50d5203e843489a2" providerId="LiveId" clId="{3CE1FB49-35E9-484A-8B2F-78DFD60F16BE}" dt="2024-05-01T12:18:29.755" v="691" actId="164"/>
          <ac:spMkLst>
            <pc:docMk/>
            <pc:sldMk cId="0" sldId="292"/>
            <ac:spMk id="23" creationId="{00000000-0000-0000-0000-000000000000}"/>
          </ac:spMkLst>
        </pc:spChg>
        <pc:grpChg chg="mod">
          <ac:chgData name="Milena Vlot" userId="50d5203e843489a2" providerId="LiveId" clId="{3CE1FB49-35E9-484A-8B2F-78DFD60F16BE}" dt="2024-05-01T12:18:29.755" v="691" actId="164"/>
          <ac:grpSpMkLst>
            <pc:docMk/>
            <pc:sldMk cId="0" sldId="292"/>
            <ac:grpSpMk id="20" creationId="{00000000-0000-0000-0000-000000000000}"/>
          </ac:grpSpMkLst>
        </pc:grpChg>
        <pc:grpChg chg="add mod">
          <ac:chgData name="Milena Vlot" userId="50d5203e843489a2" providerId="LiveId" clId="{3CE1FB49-35E9-484A-8B2F-78DFD60F16BE}" dt="2024-05-01T12:18:29.755" v="691" actId="164"/>
          <ac:grpSpMkLst>
            <pc:docMk/>
            <pc:sldMk cId="0" sldId="292"/>
            <ac:grpSpMk id="29" creationId="{644619E6-0645-2797-971B-E7E5F58C0973}"/>
          </ac:grpSpMkLst>
        </pc:grpChg>
      </pc:sldChg>
      <pc:sldChg chg="addSp modSp mod modTransition modAnim">
        <pc:chgData name="Milena Vlot" userId="50d5203e843489a2" providerId="LiveId" clId="{3CE1FB49-35E9-484A-8B2F-78DFD60F16BE}" dt="2024-05-01T12:34:17.766" v="924"/>
        <pc:sldMkLst>
          <pc:docMk/>
          <pc:sldMk cId="0" sldId="293"/>
        </pc:sldMkLst>
        <pc:spChg chg="mod">
          <ac:chgData name="Milena Vlot" userId="50d5203e843489a2" providerId="LiveId" clId="{3CE1FB49-35E9-484A-8B2F-78DFD60F16BE}" dt="2024-05-01T12:18:54.264" v="698" actId="164"/>
          <ac:spMkLst>
            <pc:docMk/>
            <pc:sldMk cId="0" sldId="293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8:57.313" v="699" actId="164"/>
          <ac:spMkLst>
            <pc:docMk/>
            <pc:sldMk cId="0" sldId="293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9:05.623" v="703" actId="164"/>
          <ac:spMkLst>
            <pc:docMk/>
            <pc:sldMk cId="0" sldId="293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9:43.542" v="728"/>
          <ac:spMkLst>
            <pc:docMk/>
            <pc:sldMk cId="0" sldId="293"/>
            <ac:spMk id="27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19:48.850" v="729"/>
          <ac:spMkLst>
            <pc:docMk/>
            <pc:sldMk cId="0" sldId="293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19:38.472" v="727"/>
          <ac:spMkLst>
            <pc:docMk/>
            <pc:sldMk cId="0" sldId="293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18:54.264" v="698" actId="164"/>
          <ac:grpSpMkLst>
            <pc:docMk/>
            <pc:sldMk cId="0" sldId="293"/>
            <ac:grpSpMk id="30" creationId="{B3FE935D-7581-8422-A075-DAEFCB64CA59}"/>
          </ac:grpSpMkLst>
        </pc:grpChg>
        <pc:grpChg chg="add mod">
          <ac:chgData name="Milena Vlot" userId="50d5203e843489a2" providerId="LiveId" clId="{3CE1FB49-35E9-484A-8B2F-78DFD60F16BE}" dt="2024-05-01T12:18:57.313" v="699" actId="164"/>
          <ac:grpSpMkLst>
            <pc:docMk/>
            <pc:sldMk cId="0" sldId="293"/>
            <ac:grpSpMk id="31" creationId="{4D8A26C9-2BD4-7D98-0CED-870CFA866D50}"/>
          </ac:grpSpMkLst>
        </pc:grpChg>
        <pc:grpChg chg="add mod">
          <ac:chgData name="Milena Vlot" userId="50d5203e843489a2" providerId="LiveId" clId="{3CE1FB49-35E9-484A-8B2F-78DFD60F16BE}" dt="2024-05-01T12:19:05.623" v="703" actId="164"/>
          <ac:grpSpMkLst>
            <pc:docMk/>
            <pc:sldMk cId="0" sldId="293"/>
            <ac:grpSpMk id="32" creationId="{B089B63A-D98E-95D2-AD69-F0A341FB241A}"/>
          </ac:grpSpMkLst>
        </pc:grpChg>
      </pc:sldChg>
      <pc:sldChg chg="addSp modSp mod modTransition modAnim">
        <pc:chgData name="Milena Vlot" userId="50d5203e843489a2" providerId="LiveId" clId="{3CE1FB49-35E9-484A-8B2F-78DFD60F16BE}" dt="2024-05-01T12:34:17.766" v="924"/>
        <pc:sldMkLst>
          <pc:docMk/>
          <pc:sldMk cId="0" sldId="294"/>
        </pc:sldMkLst>
        <pc:spChg chg="mod">
          <ac:chgData name="Milena Vlot" userId="50d5203e843489a2" providerId="LiveId" clId="{3CE1FB49-35E9-484A-8B2F-78DFD60F16BE}" dt="2024-05-01T12:20:00.750" v="732" actId="164"/>
          <ac:spMkLst>
            <pc:docMk/>
            <pc:sldMk cId="0" sldId="294"/>
            <ac:spMk id="24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20:02.332" v="733" actId="164"/>
          <ac:spMkLst>
            <pc:docMk/>
            <pc:sldMk cId="0" sldId="294"/>
            <ac:spMk id="25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20:07.060" v="737" actId="164"/>
          <ac:spMkLst>
            <pc:docMk/>
            <pc:sldMk cId="0" sldId="294"/>
            <ac:spMk id="26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21:04.361" v="768"/>
          <ac:spMkLst>
            <pc:docMk/>
            <pc:sldMk cId="0" sldId="294"/>
            <ac:spMk id="27" creationId="{00000000-0000-0000-0000-000000000000}"/>
          </ac:spMkLst>
        </pc:spChg>
        <pc:spChg chg="mod ord">
          <ac:chgData name="Milena Vlot" userId="50d5203e843489a2" providerId="LiveId" clId="{3CE1FB49-35E9-484A-8B2F-78DFD60F16BE}" dt="2024-05-01T12:21:10.858" v="769"/>
          <ac:spMkLst>
            <pc:docMk/>
            <pc:sldMk cId="0" sldId="294"/>
            <ac:spMk id="28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20:39.368" v="767"/>
          <ac:spMkLst>
            <pc:docMk/>
            <pc:sldMk cId="0" sldId="294"/>
            <ac:spMk id="29" creationId="{00000000-0000-0000-0000-000000000000}"/>
          </ac:spMkLst>
        </pc:spChg>
        <pc:grpChg chg="add mod">
          <ac:chgData name="Milena Vlot" userId="50d5203e843489a2" providerId="LiveId" clId="{3CE1FB49-35E9-484A-8B2F-78DFD60F16BE}" dt="2024-05-01T12:20:00.750" v="732" actId="164"/>
          <ac:grpSpMkLst>
            <pc:docMk/>
            <pc:sldMk cId="0" sldId="294"/>
            <ac:grpSpMk id="30" creationId="{953A6625-CEFD-BD7A-D4FC-81595EF9CFAE}"/>
          </ac:grpSpMkLst>
        </pc:grpChg>
        <pc:grpChg chg="add mod">
          <ac:chgData name="Milena Vlot" userId="50d5203e843489a2" providerId="LiveId" clId="{3CE1FB49-35E9-484A-8B2F-78DFD60F16BE}" dt="2024-05-01T12:20:02.332" v="733" actId="164"/>
          <ac:grpSpMkLst>
            <pc:docMk/>
            <pc:sldMk cId="0" sldId="294"/>
            <ac:grpSpMk id="31" creationId="{193E90BF-E8C8-84D0-FC45-551148CCC611}"/>
          </ac:grpSpMkLst>
        </pc:grpChg>
        <pc:grpChg chg="add mod">
          <ac:chgData name="Milena Vlot" userId="50d5203e843489a2" providerId="LiveId" clId="{3CE1FB49-35E9-484A-8B2F-78DFD60F16BE}" dt="2024-05-01T12:20:07.060" v="737" actId="164"/>
          <ac:grpSpMkLst>
            <pc:docMk/>
            <pc:sldMk cId="0" sldId="294"/>
            <ac:grpSpMk id="32" creationId="{6C99E1FF-7A7D-7C75-9DF9-51206F094FD5}"/>
          </ac:grpSpMkLst>
        </pc:gr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2551772" sldId="295"/>
        </pc:sldMkLst>
        <pc:spChg chg="mod">
          <ac:chgData name="Milena Vlot" userId="50d5203e843489a2" providerId="LiveId" clId="{3CE1FB49-35E9-484A-8B2F-78DFD60F16BE}" dt="2024-05-01T12:26:56.562" v="828" actId="3626"/>
          <ac:spMkLst>
            <pc:docMk/>
            <pc:sldMk cId="2551772" sldId="295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7:28.316" v="860"/>
          <ac:spMkLst>
            <pc:docMk/>
            <pc:sldMk cId="2551772" sldId="295"/>
            <ac:spMk id="27" creationId="{2529C929-5D2E-4EC7-A047-6D66D120173C}"/>
          </ac:spMkLst>
        </pc:spChg>
      </pc:sldChg>
      <pc:sldChg chg="add del setBg">
        <pc:chgData name="Milena Vlot" userId="50d5203e843489a2" providerId="LiveId" clId="{3CE1FB49-35E9-484A-8B2F-78DFD60F16BE}" dt="2024-05-01T11:39:00.258" v="18"/>
        <pc:sldMkLst>
          <pc:docMk/>
          <pc:sldMk cId="3570253572" sldId="295"/>
        </pc:sldMkLst>
      </pc:sldChg>
      <pc:sldChg chg="addSp modSp add mod ord replId modTransition modAnim">
        <pc:chgData name="Milena Vlot" userId="50d5203e843489a2" providerId="LiveId" clId="{3CE1FB49-35E9-484A-8B2F-78DFD60F16BE}" dt="2024-05-01T12:53:23.470" v="1158" actId="1076"/>
        <pc:sldMkLst>
          <pc:docMk/>
          <pc:sldMk cId="665070881" sldId="296"/>
        </pc:sldMkLst>
        <pc:spChg chg="mod">
          <ac:chgData name="Milena Vlot" userId="50d5203e843489a2" providerId="LiveId" clId="{3CE1FB49-35E9-484A-8B2F-78DFD60F16BE}" dt="2024-05-01T12:29:25.806" v="889" actId="3626"/>
          <ac:spMkLst>
            <pc:docMk/>
            <pc:sldMk cId="665070881" sldId="296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39.177" v="893"/>
          <ac:spMkLst>
            <pc:docMk/>
            <pc:sldMk cId="665070881" sldId="296"/>
            <ac:spMk id="27" creationId="{8E5BCF3F-88BE-8E73-178C-5EEA2C9AAC44}"/>
          </ac:spMkLst>
        </pc:spChg>
        <pc:spChg chg="add mod">
          <ac:chgData name="Milena Vlot" userId="50d5203e843489a2" providerId="LiveId" clId="{3CE1FB49-35E9-484A-8B2F-78DFD60F16BE}" dt="2024-05-01T12:53:23.470" v="1158" actId="1076"/>
          <ac:spMkLst>
            <pc:docMk/>
            <pc:sldMk cId="665070881" sldId="296"/>
            <ac:spMk id="28" creationId="{129462F5-2295-8E41-A0CF-30A6CE817C22}"/>
          </ac:spMkLst>
        </pc:spChg>
      </pc:sldChg>
      <pc:sldChg chg="add del setBg">
        <pc:chgData name="Milena Vlot" userId="50d5203e843489a2" providerId="LiveId" clId="{3CE1FB49-35E9-484A-8B2F-78DFD60F16BE}" dt="2024-05-01T11:39:00.258" v="18"/>
        <pc:sldMkLst>
          <pc:docMk/>
          <pc:sldMk cId="1839398517" sldId="296"/>
        </pc:sldMkLst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633445548" sldId="297"/>
        </pc:sldMkLst>
        <pc:spChg chg="mod">
          <ac:chgData name="Milena Vlot" userId="50d5203e843489a2" providerId="LiveId" clId="{3CE1FB49-35E9-484A-8B2F-78DFD60F16BE}" dt="2024-05-01T12:27:39.297" v="861" actId="3626"/>
          <ac:spMkLst>
            <pc:docMk/>
            <pc:sldMk cId="1633445548" sldId="297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7:40.298" v="862"/>
          <ac:spMkLst>
            <pc:docMk/>
            <pc:sldMk cId="1633445548" sldId="297"/>
            <ac:spMk id="27" creationId="{E6C2B22F-3C73-27F3-39CE-0F4015369659}"/>
          </ac:spMkLst>
        </pc:spChg>
      </pc:sldChg>
      <pc:sldChg chg="add del">
        <pc:chgData name="Milena Vlot" userId="50d5203e843489a2" providerId="LiveId" clId="{3CE1FB49-35E9-484A-8B2F-78DFD60F16BE}" dt="2024-05-01T11:39:00.122" v="17" actId="2890"/>
        <pc:sldMkLst>
          <pc:docMk/>
          <pc:sldMk cId="3236047660" sldId="297"/>
        </pc:sldMkLst>
      </pc:sldChg>
      <pc:sldChg chg="addSp modSp add mod ord replId modTransition modAnim">
        <pc:chgData name="Milena Vlot" userId="50d5203e843489a2" providerId="LiveId" clId="{3CE1FB49-35E9-484A-8B2F-78DFD60F16BE}" dt="2024-05-01T12:53:52.405" v="1203" actId="20577"/>
        <pc:sldMkLst>
          <pc:docMk/>
          <pc:sldMk cId="1060930416" sldId="298"/>
        </pc:sldMkLst>
        <pc:spChg chg="mod">
          <ac:chgData name="Milena Vlot" userId="50d5203e843489a2" providerId="LiveId" clId="{3CE1FB49-35E9-484A-8B2F-78DFD60F16BE}" dt="2024-05-01T12:29:46.857" v="894" actId="3626"/>
          <ac:spMkLst>
            <pc:docMk/>
            <pc:sldMk cId="1060930416" sldId="298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47.593" v="895"/>
          <ac:spMkLst>
            <pc:docMk/>
            <pc:sldMk cId="1060930416" sldId="298"/>
            <ac:spMk id="27" creationId="{8AD37824-EABA-8091-360F-FAB521FCDA6D}"/>
          </ac:spMkLst>
        </pc:spChg>
        <pc:spChg chg="add mod">
          <ac:chgData name="Milena Vlot" userId="50d5203e843489a2" providerId="LiveId" clId="{3CE1FB49-35E9-484A-8B2F-78DFD60F16BE}" dt="2024-05-01T12:53:52.405" v="1203" actId="20577"/>
          <ac:spMkLst>
            <pc:docMk/>
            <pc:sldMk cId="1060930416" sldId="298"/>
            <ac:spMk id="28" creationId="{D4EEA0BA-D474-A9B8-DCA2-7E29D596A99B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4068714042" sldId="299"/>
        </pc:sldMkLst>
        <pc:spChg chg="mod">
          <ac:chgData name="Milena Vlot" userId="50d5203e843489a2" providerId="LiveId" clId="{3CE1FB49-35E9-484A-8B2F-78DFD60F16BE}" dt="2024-05-01T12:27:45.078" v="863" actId="3626"/>
          <ac:spMkLst>
            <pc:docMk/>
            <pc:sldMk cId="4068714042" sldId="299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7:45.927" v="864"/>
          <ac:spMkLst>
            <pc:docMk/>
            <pc:sldMk cId="4068714042" sldId="299"/>
            <ac:spMk id="27" creationId="{E1A52825-672D-30AF-DBFF-4CE88802F844}"/>
          </ac:spMkLst>
        </pc:spChg>
      </pc:sldChg>
      <pc:sldChg chg="addSp modSp add mod ord replId modTransition">
        <pc:chgData name="Milena Vlot" userId="50d5203e843489a2" providerId="LiveId" clId="{3CE1FB49-35E9-484A-8B2F-78DFD60F16BE}" dt="2024-05-01T12:34:17.766" v="924"/>
        <pc:sldMkLst>
          <pc:docMk/>
          <pc:sldMk cId="2875477959" sldId="300"/>
        </pc:sldMkLst>
        <pc:spChg chg="mod">
          <ac:chgData name="Milena Vlot" userId="50d5203e843489a2" providerId="LiveId" clId="{3CE1FB49-35E9-484A-8B2F-78DFD60F16BE}" dt="2024-05-01T12:29:51.260" v="896" actId="3626"/>
          <ac:spMkLst>
            <pc:docMk/>
            <pc:sldMk cId="2875477959" sldId="300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52.125" v="897"/>
          <ac:spMkLst>
            <pc:docMk/>
            <pc:sldMk cId="2875477959" sldId="300"/>
            <ac:spMk id="27" creationId="{FDE8C260-8277-3319-2E65-54A2FE61CF71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966169989" sldId="301"/>
        </pc:sldMkLst>
        <pc:spChg chg="mod">
          <ac:chgData name="Milena Vlot" userId="50d5203e843489a2" providerId="LiveId" clId="{3CE1FB49-35E9-484A-8B2F-78DFD60F16BE}" dt="2024-05-01T12:27:51.295" v="865" actId="3626"/>
          <ac:spMkLst>
            <pc:docMk/>
            <pc:sldMk cId="1966169989" sldId="301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7:52.113" v="866"/>
          <ac:spMkLst>
            <pc:docMk/>
            <pc:sldMk cId="1966169989" sldId="301"/>
            <ac:spMk id="27" creationId="{8D258960-36C0-6A52-64D6-0FFA92D2AAE6}"/>
          </ac:spMkLst>
        </pc:spChg>
      </pc:sldChg>
      <pc:sldChg chg="addSp delSp modSp add mod ord replId modTransition delAnim modAnim">
        <pc:chgData name="Milena Vlot" userId="50d5203e843489a2" providerId="LiveId" clId="{3CE1FB49-35E9-484A-8B2F-78DFD60F16BE}" dt="2024-05-01T12:56:43.192" v="1285"/>
        <pc:sldMkLst>
          <pc:docMk/>
          <pc:sldMk cId="2265693428" sldId="302"/>
        </pc:sldMkLst>
        <pc:spChg chg="mod">
          <ac:chgData name="Milena Vlot" userId="50d5203e843489a2" providerId="LiveId" clId="{3CE1FB49-35E9-484A-8B2F-78DFD60F16BE}" dt="2024-05-01T12:29:57.965" v="898" actId="3626"/>
          <ac:spMkLst>
            <pc:docMk/>
            <pc:sldMk cId="2265693428" sldId="302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58.762" v="899"/>
          <ac:spMkLst>
            <pc:docMk/>
            <pc:sldMk cId="2265693428" sldId="302"/>
            <ac:spMk id="27" creationId="{0E041A53-64E2-3A69-1D2F-2047E749BF1F}"/>
          </ac:spMkLst>
        </pc:spChg>
        <pc:spChg chg="mod topLvl">
          <ac:chgData name="Milena Vlot" userId="50d5203e843489a2" providerId="LiveId" clId="{3CE1FB49-35E9-484A-8B2F-78DFD60F16BE}" dt="2024-05-01T12:55:21.987" v="1216" actId="1076"/>
          <ac:spMkLst>
            <pc:docMk/>
            <pc:sldMk cId="2265693428" sldId="302"/>
            <ac:spMk id="29" creationId="{7E6F1237-E2E5-BB21-89B4-669DED04D0D4}"/>
          </ac:spMkLst>
        </pc:spChg>
        <pc:spChg chg="del mod topLvl">
          <ac:chgData name="Milena Vlot" userId="50d5203e843489a2" providerId="LiveId" clId="{3CE1FB49-35E9-484A-8B2F-78DFD60F16BE}" dt="2024-05-01T12:55:08.292" v="1208" actId="478"/>
          <ac:spMkLst>
            <pc:docMk/>
            <pc:sldMk cId="2265693428" sldId="302"/>
            <ac:spMk id="30" creationId="{11E4DBC2-B210-E6ED-B597-39119E54D4D8}"/>
          </ac:spMkLst>
        </pc:spChg>
        <pc:spChg chg="add mod">
          <ac:chgData name="Milena Vlot" userId="50d5203e843489a2" providerId="LiveId" clId="{3CE1FB49-35E9-484A-8B2F-78DFD60F16BE}" dt="2024-05-01T12:55:38.151" v="1220" actId="1076"/>
          <ac:spMkLst>
            <pc:docMk/>
            <pc:sldMk cId="2265693428" sldId="302"/>
            <ac:spMk id="31" creationId="{632CE760-450F-999C-E962-22AA924EE985}"/>
          </ac:spMkLst>
        </pc:spChg>
        <pc:spChg chg="add mod">
          <ac:chgData name="Milena Vlot" userId="50d5203e843489a2" providerId="LiveId" clId="{3CE1FB49-35E9-484A-8B2F-78DFD60F16BE}" dt="2024-05-01T12:56:16.177" v="1277" actId="1076"/>
          <ac:spMkLst>
            <pc:docMk/>
            <pc:sldMk cId="2265693428" sldId="302"/>
            <ac:spMk id="32" creationId="{600057DB-DCC7-FEF6-7CDB-03DEA7CECB61}"/>
          </ac:spMkLst>
        </pc:spChg>
        <pc:grpChg chg="add del mod">
          <ac:chgData name="Milena Vlot" userId="50d5203e843489a2" providerId="LiveId" clId="{3CE1FB49-35E9-484A-8B2F-78DFD60F16BE}" dt="2024-05-01T12:55:08.292" v="1208" actId="478"/>
          <ac:grpSpMkLst>
            <pc:docMk/>
            <pc:sldMk cId="2265693428" sldId="302"/>
            <ac:grpSpMk id="28" creationId="{3B05BC9E-C150-2DA2-FC24-A7C19A049D82}"/>
          </ac:grpSpMkLst>
        </pc:grpChg>
      </pc:sldChg>
      <pc:sldChg chg="addSp modSp add mod ord modTransition">
        <pc:chgData name="Milena Vlot" userId="50d5203e843489a2" providerId="LiveId" clId="{3CE1FB49-35E9-484A-8B2F-78DFD60F16BE}" dt="2024-05-01T12:57:07.252" v="1286"/>
        <pc:sldMkLst>
          <pc:docMk/>
          <pc:sldMk cId="3860441139" sldId="303"/>
        </pc:sldMkLst>
        <pc:spChg chg="mod">
          <ac:chgData name="Milena Vlot" userId="50d5203e843489a2" providerId="LiveId" clId="{3CE1FB49-35E9-484A-8B2F-78DFD60F16BE}" dt="2024-05-01T12:27:56.042" v="867" actId="3626"/>
          <ac:spMkLst>
            <pc:docMk/>
            <pc:sldMk cId="3860441139" sldId="303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7:57.017" v="868"/>
          <ac:spMkLst>
            <pc:docMk/>
            <pc:sldMk cId="3860441139" sldId="303"/>
            <ac:spMk id="27" creationId="{DE5CE370-0449-19A0-418E-C0E0D6717157}"/>
          </ac:spMkLst>
        </pc:spChg>
        <pc:spChg chg="add mod">
          <ac:chgData name="Milena Vlot" userId="50d5203e843489a2" providerId="LiveId" clId="{3CE1FB49-35E9-484A-8B2F-78DFD60F16BE}" dt="2024-05-01T12:57:07.252" v="1286"/>
          <ac:spMkLst>
            <pc:docMk/>
            <pc:sldMk cId="3860441139" sldId="303"/>
            <ac:spMk id="28" creationId="{C0C14DE5-1141-AEAB-4546-92E7D62C3A38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2:57:48.886" v="1298"/>
        <pc:sldMkLst>
          <pc:docMk/>
          <pc:sldMk cId="3194278784" sldId="304"/>
        </pc:sldMkLst>
        <pc:spChg chg="mod">
          <ac:chgData name="Milena Vlot" userId="50d5203e843489a2" providerId="LiveId" clId="{3CE1FB49-35E9-484A-8B2F-78DFD60F16BE}" dt="2024-05-01T12:30:03.533" v="900" actId="3626"/>
          <ac:spMkLst>
            <pc:docMk/>
            <pc:sldMk cId="3194278784" sldId="304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04.328" v="901"/>
          <ac:spMkLst>
            <pc:docMk/>
            <pc:sldMk cId="3194278784" sldId="304"/>
            <ac:spMk id="27" creationId="{72592D03-6B8F-6AFB-FC4F-BFF994308BF3}"/>
          </ac:spMkLst>
        </pc:spChg>
        <pc:spChg chg="add mod">
          <ac:chgData name="Milena Vlot" userId="50d5203e843489a2" providerId="LiveId" clId="{3CE1FB49-35E9-484A-8B2F-78DFD60F16BE}" dt="2024-05-01T12:57:30.700" v="1293" actId="1076"/>
          <ac:spMkLst>
            <pc:docMk/>
            <pc:sldMk cId="3194278784" sldId="304"/>
            <ac:spMk id="28" creationId="{876F086B-3106-7300-65D4-9BFD39A11F61}"/>
          </ac:spMkLst>
        </pc:spChg>
        <pc:spChg chg="add mod">
          <ac:chgData name="Milena Vlot" userId="50d5203e843489a2" providerId="LiveId" clId="{3CE1FB49-35E9-484A-8B2F-78DFD60F16BE}" dt="2024-05-01T12:57:41.397" v="1296" actId="1076"/>
          <ac:spMkLst>
            <pc:docMk/>
            <pc:sldMk cId="3194278784" sldId="304"/>
            <ac:spMk id="29" creationId="{86792487-E07C-B2F7-A30B-BD25DB3C4FBF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781035246" sldId="305"/>
        </pc:sldMkLst>
        <pc:spChg chg="mod">
          <ac:chgData name="Milena Vlot" userId="50d5203e843489a2" providerId="LiveId" clId="{3CE1FB49-35E9-484A-8B2F-78DFD60F16BE}" dt="2024-05-01T12:28:02.481" v="869" actId="3626"/>
          <ac:spMkLst>
            <pc:docMk/>
            <pc:sldMk cId="781035246" sldId="305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03.439" v="870"/>
          <ac:spMkLst>
            <pc:docMk/>
            <pc:sldMk cId="781035246" sldId="305"/>
            <ac:spMk id="27" creationId="{B392559D-8EB5-D2AB-9518-64462C95D1E4}"/>
          </ac:spMkLst>
        </pc:spChg>
      </pc:sldChg>
      <pc:sldChg chg="addSp modSp add mod ord replId modTransition">
        <pc:chgData name="Milena Vlot" userId="50d5203e843489a2" providerId="LiveId" clId="{3CE1FB49-35E9-484A-8B2F-78DFD60F16BE}" dt="2024-05-01T12:34:17.766" v="924"/>
        <pc:sldMkLst>
          <pc:docMk/>
          <pc:sldMk cId="2534673003" sldId="306"/>
        </pc:sldMkLst>
        <pc:spChg chg="mod">
          <ac:chgData name="Milena Vlot" userId="50d5203e843489a2" providerId="LiveId" clId="{3CE1FB49-35E9-484A-8B2F-78DFD60F16BE}" dt="2024-05-01T12:30:10.989" v="902" actId="3626"/>
          <ac:spMkLst>
            <pc:docMk/>
            <pc:sldMk cId="2534673003" sldId="306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11.847" v="903"/>
          <ac:spMkLst>
            <pc:docMk/>
            <pc:sldMk cId="2534673003" sldId="306"/>
            <ac:spMk id="27" creationId="{4F134807-6689-52B4-5039-6C874FF82C5C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505254732" sldId="307"/>
        </pc:sldMkLst>
        <pc:spChg chg="mod">
          <ac:chgData name="Milena Vlot" userId="50d5203e843489a2" providerId="LiveId" clId="{3CE1FB49-35E9-484A-8B2F-78DFD60F16BE}" dt="2024-05-01T12:28:24.086" v="871" actId="3626"/>
          <ac:spMkLst>
            <pc:docMk/>
            <pc:sldMk cId="505254732" sldId="307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25.134" v="872"/>
          <ac:spMkLst>
            <pc:docMk/>
            <pc:sldMk cId="505254732" sldId="307"/>
            <ac:spMk id="27" creationId="{409802E4-2B0E-34A6-7649-5EA78764C19D}"/>
          </ac:spMkLst>
        </pc:spChg>
      </pc:sldChg>
      <pc:sldChg chg="addSp delSp modSp add mod ord replId modTransition delAnim modAnim">
        <pc:chgData name="Milena Vlot" userId="50d5203e843489a2" providerId="LiveId" clId="{3CE1FB49-35E9-484A-8B2F-78DFD60F16BE}" dt="2024-05-01T13:07:54.997" v="1398"/>
        <pc:sldMkLst>
          <pc:docMk/>
          <pc:sldMk cId="1535219705" sldId="308"/>
        </pc:sldMkLst>
        <pc:spChg chg="mod">
          <ac:chgData name="Milena Vlot" userId="50d5203e843489a2" providerId="LiveId" clId="{3CE1FB49-35E9-484A-8B2F-78DFD60F16BE}" dt="2024-05-01T12:30:19.456" v="904" actId="3626"/>
          <ac:spMkLst>
            <pc:docMk/>
            <pc:sldMk cId="1535219705" sldId="308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20.248" v="905"/>
          <ac:spMkLst>
            <pc:docMk/>
            <pc:sldMk cId="1535219705" sldId="308"/>
            <ac:spMk id="27" creationId="{8C97198E-FF4F-62B9-9F38-AA3799E8202E}"/>
          </ac:spMkLst>
        </pc:spChg>
        <pc:picChg chg="add del mod">
          <ac:chgData name="Milena Vlot" userId="50d5203e843489a2" providerId="LiveId" clId="{3CE1FB49-35E9-484A-8B2F-78DFD60F16BE}" dt="2024-05-01T13:07:30.564" v="1383" actId="478"/>
          <ac:picMkLst>
            <pc:docMk/>
            <pc:sldMk cId="1535219705" sldId="308"/>
            <ac:picMk id="28" creationId="{E32A32D3-28E6-6900-8A27-2B307648276D}"/>
          </ac:picMkLst>
        </pc:picChg>
        <pc:picChg chg="add mod">
          <ac:chgData name="Milena Vlot" userId="50d5203e843489a2" providerId="LiveId" clId="{3CE1FB49-35E9-484A-8B2F-78DFD60F16BE}" dt="2024-05-01T13:07:44.380" v="1386" actId="1076"/>
          <ac:picMkLst>
            <pc:docMk/>
            <pc:sldMk cId="1535219705" sldId="308"/>
            <ac:picMk id="29" creationId="{E5E17D11-FF4E-D9E2-D5E8-E22946960703}"/>
          </ac:picMkLst>
        </pc:pic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655157979" sldId="309"/>
        </pc:sldMkLst>
        <pc:spChg chg="mod">
          <ac:chgData name="Milena Vlot" userId="50d5203e843489a2" providerId="LiveId" clId="{3CE1FB49-35E9-484A-8B2F-78DFD60F16BE}" dt="2024-05-01T12:28:31.056" v="873" actId="3626"/>
          <ac:spMkLst>
            <pc:docMk/>
            <pc:sldMk cId="655157979" sldId="309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31.944" v="874"/>
          <ac:spMkLst>
            <pc:docMk/>
            <pc:sldMk cId="655157979" sldId="309"/>
            <ac:spMk id="27" creationId="{685C1FA5-CC30-2E3B-6363-542669542242}"/>
          </ac:spMkLst>
        </pc:spChg>
      </pc:sldChg>
      <pc:sldChg chg="addSp delSp modSp add mod ord replId modTransition delAnim modAnim">
        <pc:chgData name="Milena Vlot" userId="50d5203e843489a2" providerId="LiveId" clId="{3CE1FB49-35E9-484A-8B2F-78DFD60F16BE}" dt="2024-05-01T13:36:26.321" v="2255"/>
        <pc:sldMkLst>
          <pc:docMk/>
          <pc:sldMk cId="3187852821" sldId="310"/>
        </pc:sldMkLst>
        <pc:spChg chg="mod">
          <ac:chgData name="Milena Vlot" userId="50d5203e843489a2" providerId="LiveId" clId="{3CE1FB49-35E9-484A-8B2F-78DFD60F16BE}" dt="2024-05-01T12:30:24.695" v="906" actId="3626"/>
          <ac:spMkLst>
            <pc:docMk/>
            <pc:sldMk cId="3187852821" sldId="310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25.888" v="907"/>
          <ac:spMkLst>
            <pc:docMk/>
            <pc:sldMk cId="3187852821" sldId="310"/>
            <ac:spMk id="27" creationId="{57B1BA62-DAF0-C9E2-47B9-4C2E75559010}"/>
          </ac:spMkLst>
        </pc:spChg>
        <pc:picChg chg="add del mod">
          <ac:chgData name="Milena Vlot" userId="50d5203e843489a2" providerId="LiveId" clId="{3CE1FB49-35E9-484A-8B2F-78DFD60F16BE}" dt="2024-05-01T13:35:59.839" v="2241" actId="478"/>
          <ac:picMkLst>
            <pc:docMk/>
            <pc:sldMk cId="3187852821" sldId="310"/>
            <ac:picMk id="28" creationId="{493B89F6-34EF-CCC2-2476-FB12628E2861}"/>
          </ac:picMkLst>
        </pc:picChg>
        <pc:picChg chg="add mod">
          <ac:chgData name="Milena Vlot" userId="50d5203e843489a2" providerId="LiveId" clId="{3CE1FB49-35E9-484A-8B2F-78DFD60F16BE}" dt="2024-05-01T13:36:13.514" v="2243" actId="1076"/>
          <ac:picMkLst>
            <pc:docMk/>
            <pc:sldMk cId="3187852821" sldId="310"/>
            <ac:picMk id="29" creationId="{8B13B8A9-8D25-F555-B877-B189F86B0D96}"/>
          </ac:picMkLst>
        </pc:pic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611258109" sldId="311"/>
        </pc:sldMkLst>
        <pc:spChg chg="mod">
          <ac:chgData name="Milena Vlot" userId="50d5203e843489a2" providerId="LiveId" clId="{3CE1FB49-35E9-484A-8B2F-78DFD60F16BE}" dt="2024-05-01T12:28:36.116" v="875" actId="3626"/>
          <ac:spMkLst>
            <pc:docMk/>
            <pc:sldMk cId="1611258109" sldId="311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37.383" v="876"/>
          <ac:spMkLst>
            <pc:docMk/>
            <pc:sldMk cId="1611258109" sldId="311"/>
            <ac:spMk id="27" creationId="{E8AB7D85-72A1-9DD5-38B0-ED546BFACB90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15:18.679" v="1549" actId="6549"/>
        <pc:sldMkLst>
          <pc:docMk/>
          <pc:sldMk cId="3801892119" sldId="312"/>
        </pc:sldMkLst>
        <pc:spChg chg="mod">
          <ac:chgData name="Milena Vlot" userId="50d5203e843489a2" providerId="LiveId" clId="{3CE1FB49-35E9-484A-8B2F-78DFD60F16BE}" dt="2024-05-01T12:30:30.334" v="908" actId="3626"/>
          <ac:spMkLst>
            <pc:docMk/>
            <pc:sldMk cId="3801892119" sldId="312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31.302" v="909"/>
          <ac:spMkLst>
            <pc:docMk/>
            <pc:sldMk cId="3801892119" sldId="312"/>
            <ac:spMk id="27" creationId="{2A715677-66E8-1425-E13E-0E04CCDCF71A}"/>
          </ac:spMkLst>
        </pc:spChg>
        <pc:spChg chg="add mod">
          <ac:chgData name="Milena Vlot" userId="50d5203e843489a2" providerId="LiveId" clId="{3CE1FB49-35E9-484A-8B2F-78DFD60F16BE}" dt="2024-05-01T13:15:18.679" v="1549" actId="6549"/>
          <ac:spMkLst>
            <pc:docMk/>
            <pc:sldMk cId="3801892119" sldId="312"/>
            <ac:spMk id="28" creationId="{0F8350FA-5632-9D5D-731D-5A2EC1962FD6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598363690" sldId="313"/>
        </pc:sldMkLst>
        <pc:spChg chg="mod">
          <ac:chgData name="Milena Vlot" userId="50d5203e843489a2" providerId="LiveId" clId="{3CE1FB49-35E9-484A-8B2F-78DFD60F16BE}" dt="2024-05-01T12:28:43.239" v="877" actId="3626"/>
          <ac:spMkLst>
            <pc:docMk/>
            <pc:sldMk cId="1598363690" sldId="313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44.412" v="878"/>
          <ac:spMkLst>
            <pc:docMk/>
            <pc:sldMk cId="1598363690" sldId="313"/>
            <ac:spMk id="27" creationId="{2F257A85-7EA1-4E0B-B37A-684FB8B6866D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32:46.261" v="2102" actId="171"/>
        <pc:sldMkLst>
          <pc:docMk/>
          <pc:sldMk cId="1109187655" sldId="314"/>
        </pc:sldMkLst>
        <pc:spChg chg="mod">
          <ac:chgData name="Milena Vlot" userId="50d5203e843489a2" providerId="LiveId" clId="{3CE1FB49-35E9-484A-8B2F-78DFD60F16BE}" dt="2024-05-01T12:30:35.882" v="910" actId="3626"/>
          <ac:spMkLst>
            <pc:docMk/>
            <pc:sldMk cId="1109187655" sldId="314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36.757" v="911"/>
          <ac:spMkLst>
            <pc:docMk/>
            <pc:sldMk cId="1109187655" sldId="314"/>
            <ac:spMk id="27" creationId="{CBCDD06D-87B1-F28B-4CEE-BB46D5832F1B}"/>
          </ac:spMkLst>
        </pc:spChg>
        <pc:spChg chg="add mod">
          <ac:chgData name="Milena Vlot" userId="50d5203e843489a2" providerId="LiveId" clId="{3CE1FB49-35E9-484A-8B2F-78DFD60F16BE}" dt="2024-05-01T13:20:53.996" v="1562" actId="1076"/>
          <ac:spMkLst>
            <pc:docMk/>
            <pc:sldMk cId="1109187655" sldId="314"/>
            <ac:spMk id="28" creationId="{9D619617-B325-D244-96B8-2EB2C271AF8B}"/>
          </ac:spMkLst>
        </pc:spChg>
        <pc:spChg chg="add mod">
          <ac:chgData name="Milena Vlot" userId="50d5203e843489a2" providerId="LiveId" clId="{3CE1FB49-35E9-484A-8B2F-78DFD60F16BE}" dt="2024-05-01T13:21:51.393" v="1738" actId="1076"/>
          <ac:spMkLst>
            <pc:docMk/>
            <pc:sldMk cId="1109187655" sldId="314"/>
            <ac:spMk id="29" creationId="{C763EFC8-5B5F-1BBE-EBA2-931D2792FED4}"/>
          </ac:spMkLst>
        </pc:spChg>
        <pc:picChg chg="add mod">
          <ac:chgData name="Milena Vlot" userId="50d5203e843489a2" providerId="LiveId" clId="{3CE1FB49-35E9-484A-8B2F-78DFD60F16BE}" dt="2024-05-01T13:32:46.261" v="2102" actId="171"/>
          <ac:picMkLst>
            <pc:docMk/>
            <pc:sldMk cId="1109187655" sldId="314"/>
            <ac:picMk id="1026" creationId="{70EF6935-D6F2-A4CE-4EFC-BB3C160495A2}"/>
          </ac:picMkLst>
        </pc:pic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973467336" sldId="315"/>
        </pc:sldMkLst>
        <pc:spChg chg="mod">
          <ac:chgData name="Milena Vlot" userId="50d5203e843489a2" providerId="LiveId" clId="{3CE1FB49-35E9-484A-8B2F-78DFD60F16BE}" dt="2024-05-01T12:28:49.692" v="879" actId="3626"/>
          <ac:spMkLst>
            <pc:docMk/>
            <pc:sldMk cId="1973467336" sldId="315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50.551" v="880"/>
          <ac:spMkLst>
            <pc:docMk/>
            <pc:sldMk cId="1973467336" sldId="315"/>
            <ac:spMk id="27" creationId="{C9CEC88A-8267-9C91-048E-7FDEAA9E91A2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27:47.070" v="2010"/>
        <pc:sldMkLst>
          <pc:docMk/>
          <pc:sldMk cId="3060593722" sldId="316"/>
        </pc:sldMkLst>
        <pc:spChg chg="mod">
          <ac:chgData name="Milena Vlot" userId="50d5203e843489a2" providerId="LiveId" clId="{3CE1FB49-35E9-484A-8B2F-78DFD60F16BE}" dt="2024-05-01T12:30:40.832" v="912" actId="3626"/>
          <ac:spMkLst>
            <pc:docMk/>
            <pc:sldMk cId="3060593722" sldId="316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41.691" v="913"/>
          <ac:spMkLst>
            <pc:docMk/>
            <pc:sldMk cId="3060593722" sldId="316"/>
            <ac:spMk id="27" creationId="{4457B672-53F3-99F6-289B-CC8DB7AB3245}"/>
          </ac:spMkLst>
        </pc:spChg>
        <pc:spChg chg="add mod">
          <ac:chgData name="Milena Vlot" userId="50d5203e843489a2" providerId="LiveId" clId="{3CE1FB49-35E9-484A-8B2F-78DFD60F16BE}" dt="2024-05-01T13:25:34.478" v="1812" actId="20577"/>
          <ac:spMkLst>
            <pc:docMk/>
            <pc:sldMk cId="3060593722" sldId="316"/>
            <ac:spMk id="29" creationId="{B017D14D-4929-F8F8-5434-9CBC0C2F9E5D}"/>
          </ac:spMkLst>
        </pc:spChg>
        <pc:picChg chg="add mod">
          <ac:chgData name="Milena Vlot" userId="50d5203e843489a2" providerId="LiveId" clId="{3CE1FB49-35E9-484A-8B2F-78DFD60F16BE}" dt="2024-05-01T13:25:06.524" v="1741" actId="1076"/>
          <ac:picMkLst>
            <pc:docMk/>
            <pc:sldMk cId="3060593722" sldId="316"/>
            <ac:picMk id="28" creationId="{10FBDCEE-1DC2-7B2F-4D99-C5DC0415B295}"/>
          </ac:picMkLst>
        </pc:pic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872679306" sldId="317"/>
        </pc:sldMkLst>
        <pc:spChg chg="mod">
          <ac:chgData name="Milena Vlot" userId="50d5203e843489a2" providerId="LiveId" clId="{3CE1FB49-35E9-484A-8B2F-78DFD60F16BE}" dt="2024-05-01T12:28:55.891" v="881" actId="3626"/>
          <ac:spMkLst>
            <pc:docMk/>
            <pc:sldMk cId="1872679306" sldId="317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8:56.869" v="882"/>
          <ac:spMkLst>
            <pc:docMk/>
            <pc:sldMk cId="1872679306" sldId="317"/>
            <ac:spMk id="27" creationId="{7C23B955-3E87-28C7-FDED-10D0A546C072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27:01.275" v="1942"/>
        <pc:sldMkLst>
          <pc:docMk/>
          <pc:sldMk cId="4137741505" sldId="318"/>
        </pc:sldMkLst>
        <pc:spChg chg="mod">
          <ac:chgData name="Milena Vlot" userId="50d5203e843489a2" providerId="LiveId" clId="{3CE1FB49-35E9-484A-8B2F-78DFD60F16BE}" dt="2024-05-01T12:30:46.141" v="914" actId="3626"/>
          <ac:spMkLst>
            <pc:docMk/>
            <pc:sldMk cId="4137741505" sldId="318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47.016" v="915"/>
          <ac:spMkLst>
            <pc:docMk/>
            <pc:sldMk cId="4137741505" sldId="318"/>
            <ac:spMk id="27" creationId="{61735C21-0A90-CAFD-7AF1-860D3819F91E}"/>
          </ac:spMkLst>
        </pc:spChg>
        <pc:spChg chg="add mod">
          <ac:chgData name="Milena Vlot" userId="50d5203e843489a2" providerId="LiveId" clId="{3CE1FB49-35E9-484A-8B2F-78DFD60F16BE}" dt="2024-05-01T13:26:57.520" v="1934" actId="1076"/>
          <ac:spMkLst>
            <pc:docMk/>
            <pc:sldMk cId="4137741505" sldId="318"/>
            <ac:spMk id="28" creationId="{6A702B3C-197C-5FE4-18F5-1B1DF8863C2B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1344676453" sldId="319"/>
        </pc:sldMkLst>
        <pc:spChg chg="mod">
          <ac:chgData name="Milena Vlot" userId="50d5203e843489a2" providerId="LiveId" clId="{3CE1FB49-35E9-484A-8B2F-78DFD60F16BE}" dt="2024-05-01T12:29:00.999" v="883" actId="3626"/>
          <ac:spMkLst>
            <pc:docMk/>
            <pc:sldMk cId="1344676453" sldId="319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01.873" v="884"/>
          <ac:spMkLst>
            <pc:docMk/>
            <pc:sldMk cId="1344676453" sldId="319"/>
            <ac:spMk id="27" creationId="{A1FE5330-7386-4D4F-6AAA-DFEB0E72F560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27:27.593" v="2001"/>
        <pc:sldMkLst>
          <pc:docMk/>
          <pc:sldMk cId="3769378556" sldId="320"/>
        </pc:sldMkLst>
        <pc:spChg chg="mod">
          <ac:chgData name="Milena Vlot" userId="50d5203e843489a2" providerId="LiveId" clId="{3CE1FB49-35E9-484A-8B2F-78DFD60F16BE}" dt="2024-05-01T12:30:51.170" v="916" actId="3626"/>
          <ac:spMkLst>
            <pc:docMk/>
            <pc:sldMk cId="3769378556" sldId="320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52.010" v="917"/>
          <ac:spMkLst>
            <pc:docMk/>
            <pc:sldMk cId="3769378556" sldId="320"/>
            <ac:spMk id="27" creationId="{2F1733B4-4CE1-A503-094C-CD6C0DC0C4AA}"/>
          </ac:spMkLst>
        </pc:spChg>
        <pc:spChg chg="add mod">
          <ac:chgData name="Milena Vlot" userId="50d5203e843489a2" providerId="LiveId" clId="{3CE1FB49-35E9-484A-8B2F-78DFD60F16BE}" dt="2024-05-01T13:27:21.356" v="1997" actId="20577"/>
          <ac:spMkLst>
            <pc:docMk/>
            <pc:sldMk cId="3769378556" sldId="320"/>
            <ac:spMk id="28" creationId="{0C69517A-DC37-3902-0144-C9394901676C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535139309" sldId="321"/>
        </pc:sldMkLst>
        <pc:spChg chg="mod">
          <ac:chgData name="Milena Vlot" userId="50d5203e843489a2" providerId="LiveId" clId="{3CE1FB49-35E9-484A-8B2F-78DFD60F16BE}" dt="2024-05-01T12:29:08.522" v="885" actId="3626"/>
          <ac:spMkLst>
            <pc:docMk/>
            <pc:sldMk cId="535139309" sldId="321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09.344" v="886"/>
          <ac:spMkLst>
            <pc:docMk/>
            <pc:sldMk cId="535139309" sldId="321"/>
            <ac:spMk id="27" creationId="{F89D1EAF-4E4A-45B3-4776-D22C381DC488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34:24.387" v="2167" actId="14100"/>
        <pc:sldMkLst>
          <pc:docMk/>
          <pc:sldMk cId="2250588076" sldId="322"/>
        </pc:sldMkLst>
        <pc:spChg chg="mod">
          <ac:chgData name="Milena Vlot" userId="50d5203e843489a2" providerId="LiveId" clId="{3CE1FB49-35E9-484A-8B2F-78DFD60F16BE}" dt="2024-05-01T12:30:56.910" v="918" actId="3626"/>
          <ac:spMkLst>
            <pc:docMk/>
            <pc:sldMk cId="2250588076" sldId="322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0:57.715" v="919"/>
          <ac:spMkLst>
            <pc:docMk/>
            <pc:sldMk cId="2250588076" sldId="322"/>
            <ac:spMk id="27" creationId="{B87F2297-B62F-8F18-8A05-D90B3DD5AB06}"/>
          </ac:spMkLst>
        </pc:spChg>
        <pc:spChg chg="add mod">
          <ac:chgData name="Milena Vlot" userId="50d5203e843489a2" providerId="LiveId" clId="{3CE1FB49-35E9-484A-8B2F-78DFD60F16BE}" dt="2024-05-01T13:34:24.387" v="2167" actId="14100"/>
          <ac:spMkLst>
            <pc:docMk/>
            <pc:sldMk cId="2250588076" sldId="322"/>
            <ac:spMk id="28" creationId="{AEF9BE20-C375-B085-B130-F5950669CD46}"/>
          </ac:spMkLst>
        </pc:spChg>
      </pc:sldChg>
      <pc:sldChg chg="addSp modSp add mod ord modTransition">
        <pc:chgData name="Milena Vlot" userId="50d5203e843489a2" providerId="LiveId" clId="{3CE1FB49-35E9-484A-8B2F-78DFD60F16BE}" dt="2024-05-01T12:34:17.766" v="924"/>
        <pc:sldMkLst>
          <pc:docMk/>
          <pc:sldMk cId="2084714487" sldId="323"/>
        </pc:sldMkLst>
        <pc:spChg chg="mod">
          <ac:chgData name="Milena Vlot" userId="50d5203e843489a2" providerId="LiveId" clId="{3CE1FB49-35E9-484A-8B2F-78DFD60F16BE}" dt="2024-05-01T12:29:13.245" v="887" actId="3626"/>
          <ac:spMkLst>
            <pc:docMk/>
            <pc:sldMk cId="2084714487" sldId="323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29:14.129" v="888"/>
          <ac:spMkLst>
            <pc:docMk/>
            <pc:sldMk cId="2084714487" sldId="323"/>
            <ac:spMk id="27" creationId="{880FCACD-CEE6-BE8D-F2EB-462CF7220979}"/>
          </ac:spMkLst>
        </pc:spChg>
      </pc:sldChg>
      <pc:sldChg chg="addSp modSp add mod ord replId modTransition modAnim">
        <pc:chgData name="Milena Vlot" userId="50d5203e843489a2" providerId="LiveId" clId="{3CE1FB49-35E9-484A-8B2F-78DFD60F16BE}" dt="2024-05-01T13:35:14.200" v="2240" actId="1076"/>
        <pc:sldMkLst>
          <pc:docMk/>
          <pc:sldMk cId="2967917645" sldId="324"/>
        </pc:sldMkLst>
        <pc:spChg chg="mod">
          <ac:chgData name="Milena Vlot" userId="50d5203e843489a2" providerId="LiveId" clId="{3CE1FB49-35E9-484A-8B2F-78DFD60F16BE}" dt="2024-05-01T12:31:03.913" v="920" actId="3626"/>
          <ac:spMkLst>
            <pc:docMk/>
            <pc:sldMk cId="2967917645" sldId="324"/>
            <ac:spMk id="20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31:04.821" v="921"/>
          <ac:spMkLst>
            <pc:docMk/>
            <pc:sldMk cId="2967917645" sldId="324"/>
            <ac:spMk id="27" creationId="{C6E5311A-7FDE-C2AA-EE6E-A5ACECFB1F70}"/>
          </ac:spMkLst>
        </pc:spChg>
        <pc:spChg chg="add mod">
          <ac:chgData name="Milena Vlot" userId="50d5203e843489a2" providerId="LiveId" clId="{3CE1FB49-35E9-484A-8B2F-78DFD60F16BE}" dt="2024-05-01T13:35:14.200" v="2240" actId="1076"/>
          <ac:spMkLst>
            <pc:docMk/>
            <pc:sldMk cId="2967917645" sldId="324"/>
            <ac:spMk id="28" creationId="{6C2AB43F-1107-9C9F-15E3-5A7295F58D86}"/>
          </ac:spMkLst>
        </pc:spChg>
      </pc:sldChg>
      <pc:sldChg chg="addSp delSp modSp add mod ord modTransition addAnim delAnim modAnim">
        <pc:chgData name="Milena Vlot" userId="50d5203e843489a2" providerId="LiveId" clId="{3CE1FB49-35E9-484A-8B2F-78DFD60F16BE}" dt="2024-05-01T12:52:10.168" v="1085"/>
        <pc:sldMkLst>
          <pc:docMk/>
          <pc:sldMk cId="1568024705" sldId="325"/>
        </pc:sldMkLst>
        <pc:spChg chg="add del mod">
          <ac:chgData name="Milena Vlot" userId="50d5203e843489a2" providerId="LiveId" clId="{3CE1FB49-35E9-484A-8B2F-78DFD60F16BE}" dt="2024-05-01T12:22:25.263" v="818" actId="1076"/>
          <ac:spMkLst>
            <pc:docMk/>
            <pc:sldMk cId="1568024705" sldId="325"/>
            <ac:spMk id="19" creationId="{00000000-0000-0000-0000-000000000000}"/>
          </ac:spMkLst>
        </pc:spChg>
        <pc:spChg chg="del">
          <ac:chgData name="Milena Vlot" userId="50d5203e843489a2" providerId="LiveId" clId="{3CE1FB49-35E9-484A-8B2F-78DFD60F16BE}" dt="2024-05-01T12:22:05.822" v="776" actId="478"/>
          <ac:spMkLst>
            <pc:docMk/>
            <pc:sldMk cId="1568024705" sldId="325"/>
            <ac:spMk id="20" creationId="{00000000-0000-0000-0000-000000000000}"/>
          </ac:spMkLst>
        </pc:spChg>
        <pc:spChg chg="del">
          <ac:chgData name="Milena Vlot" userId="50d5203e843489a2" providerId="LiveId" clId="{3CE1FB49-35E9-484A-8B2F-78DFD60F16BE}" dt="2024-05-01T12:22:05.337" v="775" actId="478"/>
          <ac:spMkLst>
            <pc:docMk/>
            <pc:sldMk cId="1568024705" sldId="325"/>
            <ac:spMk id="21" creationId="{00000000-0000-0000-0000-000000000000}"/>
          </ac:spMkLst>
        </pc:spChg>
        <pc:spChg chg="mod">
          <ac:chgData name="Milena Vlot" userId="50d5203e843489a2" providerId="LiveId" clId="{3CE1FB49-35E9-484A-8B2F-78DFD60F16BE}" dt="2024-05-01T12:52:04.568" v="1083" actId="1076"/>
          <ac:spMkLst>
            <pc:docMk/>
            <pc:sldMk cId="1568024705" sldId="325"/>
            <ac:spMk id="22" creationId="{00000000-0000-0000-0000-000000000000}"/>
          </ac:spMkLst>
        </pc:spChg>
        <pc:spChg chg="del">
          <ac:chgData name="Milena Vlot" userId="50d5203e843489a2" providerId="LiveId" clId="{3CE1FB49-35E9-484A-8B2F-78DFD60F16BE}" dt="2024-05-01T12:22:22.951" v="817" actId="478"/>
          <ac:spMkLst>
            <pc:docMk/>
            <pc:sldMk cId="1568024705" sldId="325"/>
            <ac:spMk id="23" creationId="{00000000-0000-0000-0000-000000000000}"/>
          </ac:spMkLst>
        </pc:spChg>
        <pc:spChg chg="add mod">
          <ac:chgData name="Milena Vlot" userId="50d5203e843489a2" providerId="LiveId" clId="{3CE1FB49-35E9-484A-8B2F-78DFD60F16BE}" dt="2024-05-01T12:51:08.674" v="1069" actId="403"/>
          <ac:spMkLst>
            <pc:docMk/>
            <pc:sldMk cId="1568024705" sldId="325"/>
            <ac:spMk id="24" creationId="{16CA67AB-923D-8F1A-4084-487E20C60423}"/>
          </ac:spMkLst>
        </pc:spChg>
      </pc:sldChg>
      <pc:sldChg chg="add del setBg">
        <pc:chgData name="Milena Vlot" userId="50d5203e843489a2" providerId="LiveId" clId="{3CE1FB49-35E9-484A-8B2F-78DFD60F16BE}" dt="2024-05-01T12:57:12.130" v="1288"/>
        <pc:sldMkLst>
          <pc:docMk/>
          <pc:sldMk cId="777832509" sldId="32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4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13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4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14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4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4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4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slide" Target="slide20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19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5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7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6.png"/><Relationship Id="rId8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38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3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13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slide" Target="slide23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22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38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4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14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4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5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28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4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slide" Target="slide29.xm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0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9" Type="http://schemas.openxmlformats.org/officeDocument/2006/relationships/image" Target="../media/image49.png"/><Relationship Id="rId21" Type="http://schemas.openxmlformats.org/officeDocument/2006/relationships/image" Target="../media/image18.svg"/><Relationship Id="rId34" Type="http://schemas.openxmlformats.org/officeDocument/2006/relationships/image" Target="../media/image33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image" Target="../media/image30.svg"/><Relationship Id="rId38" Type="http://schemas.openxmlformats.org/officeDocument/2006/relationships/image" Target="../media/image50.pn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slide" Target="slide31.xml"/><Relationship Id="rId40" Type="http://schemas.openxmlformats.org/officeDocument/2006/relationships/image" Target="../media/image5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image" Target="../media/image51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slide" Target="slide32.xml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video" Target="https://www.youtube.com/embed/xfJPmozyE3g?feature=oembed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hyperlink" Target="https://www.youtube.com/watch?v=xfJPmozyE3g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53.jpe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2.svg"/><Relationship Id="rId8" Type="http://schemas.openxmlformats.org/officeDocument/2006/relationships/image" Target="../media/image6.svg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57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38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5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58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37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video" Target="https://www.youtube.com/embed/hWLda086KKI?feature=oembed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hyperlink" Target="https://www.youtube.com/watch?v=hWLda086KKI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60.jpe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2.svg"/><Relationship Id="rId8" Type="http://schemas.openxmlformats.org/officeDocument/2006/relationships/image" Target="../media/image6.svg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57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40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5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slide" Target="slide41.xm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58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6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6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6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45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6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slide" Target="slide46.xm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4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66.jpe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37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2.sv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slide" Target="slide49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50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61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67.png"/><Relationship Id="rId8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4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video" Target="https://www.youtube.com/embed/WBIKNKn0OBM?feature=oembed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37" Type="http://schemas.openxmlformats.org/officeDocument/2006/relationships/hyperlink" Target="https://www.youtube.com/watch?v=WBIKNKn0OBM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36" Type="http://schemas.openxmlformats.org/officeDocument/2006/relationships/image" Target="../media/image68.jpe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35" Type="http://schemas.openxmlformats.org/officeDocument/2006/relationships/image" Target="../media/image32.svg"/><Relationship Id="rId8" Type="http://schemas.openxmlformats.org/officeDocument/2006/relationships/image" Target="../media/image6.sv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6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74.png"/><Relationship Id="rId21" Type="http://schemas.openxmlformats.org/officeDocument/2006/relationships/image" Target="../media/image20.svg"/><Relationship Id="rId34" Type="http://schemas.openxmlformats.org/officeDocument/2006/relationships/image" Target="../media/image7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53.xml"/><Relationship Id="rId38" Type="http://schemas.openxmlformats.org/officeDocument/2006/relationships/slide" Target="slide54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73.svg"/><Relationship Id="rId40" Type="http://schemas.openxmlformats.org/officeDocument/2006/relationships/image" Target="../media/image75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7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71.sv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7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slide" Target="slide58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7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57.xml"/><Relationship Id="rId8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7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4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7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9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8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7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7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78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63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7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slide" Target="slide64.xm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79.pn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78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67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7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79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66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4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4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slide" Target="slide11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9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slide" Target="slide10.xml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27665" y="1028700"/>
            <a:ext cx="11432669" cy="1139613"/>
            <a:chOff x="0" y="0"/>
            <a:chExt cx="15243559" cy="1519484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5243559" cy="1519484"/>
              <a:chOff x="0" y="0"/>
              <a:chExt cx="1175103" cy="11713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75103" cy="117135"/>
              </a:xfrm>
              <a:custGeom>
                <a:avLst/>
                <a:gdLst/>
                <a:ahLst/>
                <a:cxnLst/>
                <a:rect l="l" t="t" r="r" b="b"/>
                <a:pathLst>
                  <a:path w="1175103" h="117135">
                    <a:moveTo>
                      <a:pt x="58567" y="0"/>
                    </a:moveTo>
                    <a:lnTo>
                      <a:pt x="1116535" y="0"/>
                    </a:lnTo>
                    <a:cubicBezTo>
                      <a:pt x="1132068" y="0"/>
                      <a:pt x="1146965" y="6170"/>
                      <a:pt x="1157949" y="17154"/>
                    </a:cubicBezTo>
                    <a:cubicBezTo>
                      <a:pt x="1168932" y="28137"/>
                      <a:pt x="1175103" y="43034"/>
                      <a:pt x="1175103" y="58567"/>
                    </a:cubicBezTo>
                    <a:lnTo>
                      <a:pt x="1175103" y="58567"/>
                    </a:lnTo>
                    <a:cubicBezTo>
                      <a:pt x="1175103" y="90913"/>
                      <a:pt x="1148881" y="117135"/>
                      <a:pt x="1116535" y="117135"/>
                    </a:cubicBezTo>
                    <a:lnTo>
                      <a:pt x="58567" y="117135"/>
                    </a:lnTo>
                    <a:cubicBezTo>
                      <a:pt x="26221" y="117135"/>
                      <a:pt x="0" y="90913"/>
                      <a:pt x="0" y="58567"/>
                    </a:cubicBezTo>
                    <a:lnTo>
                      <a:pt x="0" y="58567"/>
                    </a:lnTo>
                    <a:cubicBezTo>
                      <a:pt x="0" y="26221"/>
                      <a:pt x="26221" y="0"/>
                      <a:pt x="5856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175103" cy="1361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163945"/>
              <a:ext cx="15243559" cy="135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36"/>
                </a:lnSpc>
              </a:pPr>
              <a:r>
                <a:rPr lang="en-US" sz="6958" spc="132">
                  <a:solidFill>
                    <a:srgbClr val="9CBB99"/>
                  </a:solidFill>
                  <a:latin typeface="Cubao Narrow"/>
                </a:rPr>
                <a:t>Ontdek de Nederlandse Natuur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95885" y="2072384"/>
            <a:ext cx="13296229" cy="335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04"/>
              </a:lnSpc>
            </a:pPr>
            <a:r>
              <a:rPr lang="en-US" sz="19788">
                <a:solidFill>
                  <a:srgbClr val="3A6C34"/>
                </a:solidFill>
                <a:latin typeface="Nefelibata Brush Canvas"/>
              </a:rPr>
              <a:t>Soortenbingo!</a:t>
            </a:r>
          </a:p>
        </p:txBody>
      </p:sp>
      <p:sp>
        <p:nvSpPr>
          <p:cNvPr id="24" name="TextBox 24"/>
          <p:cNvSpPr txBox="1"/>
          <p:nvPr/>
        </p:nvSpPr>
        <p:spPr>
          <a:xfrm rot="83770">
            <a:off x="3478085" y="4824763"/>
            <a:ext cx="10918021" cy="411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64"/>
              </a:lnSpc>
            </a:pPr>
            <a:r>
              <a:rPr lang="en-US" sz="30657" spc="306" dirty="0">
                <a:solidFill>
                  <a:srgbClr val="9CBB99"/>
                </a:solidFill>
                <a:latin typeface="Gagalin"/>
              </a:rPr>
              <a:t>QUIZ</a:t>
            </a:r>
          </a:p>
        </p:txBody>
      </p:sp>
      <p:sp>
        <p:nvSpPr>
          <p:cNvPr id="25" name="Freeform 25"/>
          <p:cNvSpPr/>
          <p:nvPr/>
        </p:nvSpPr>
        <p:spPr>
          <a:xfrm rot="512013">
            <a:off x="4984105" y="8109075"/>
            <a:ext cx="7315200" cy="1005840"/>
          </a:xfrm>
          <a:custGeom>
            <a:avLst/>
            <a:gdLst/>
            <a:ahLst/>
            <a:cxnLst/>
            <a:rect l="l" t="t" r="r" b="b"/>
            <a:pathLst>
              <a:path w="7315200" h="1005840">
                <a:moveTo>
                  <a:pt x="0" y="0"/>
                </a:moveTo>
                <a:lnTo>
                  <a:pt x="7315200" y="0"/>
                </a:lnTo>
                <a:lnTo>
                  <a:pt x="7315200" y="1005840"/>
                </a:lnTo>
                <a:lnTo>
                  <a:pt x="0" y="100584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6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6C2B22F-3C73-27F3-39CE-0F4015369659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34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D37824-EABA-8091-360F-FAB521FCDA6D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D4EEA0BA-D474-A9B8-DCA2-7E29D596A99B}"/>
              </a:ext>
            </a:extLst>
          </p:cNvPr>
          <p:cNvSpPr txBox="1"/>
          <p:nvPr/>
        </p:nvSpPr>
        <p:spPr>
          <a:xfrm>
            <a:off x="1272530" y="7229619"/>
            <a:ext cx="8861952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Atalanta’s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leggen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hun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larven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op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brandnetels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09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4" name="Freeform 4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8" name="Freeform 18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3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TextBox 24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blaadjes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zijn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beuk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464190-240B-61C4-B0A9-151839D93EC0}"/>
              </a:ext>
            </a:extLst>
          </p:cNvPr>
          <p:cNvGrpSpPr/>
          <p:nvPr/>
        </p:nvGrpSpPr>
        <p:grpSpPr>
          <a:xfrm>
            <a:off x="5594671" y="3299312"/>
            <a:ext cx="5699577" cy="5504018"/>
            <a:chOff x="5594671" y="3299312"/>
            <a:chExt cx="5699577" cy="5504018"/>
          </a:xfrm>
        </p:grpSpPr>
        <p:sp>
          <p:nvSpPr>
            <p:cNvPr id="2" name="Freeform 2">
              <a:hlinkClick r:id="rId33" action="ppaction://hlinksldjump"/>
            </p:cNvPr>
            <p:cNvSpPr/>
            <p:nvPr/>
          </p:nvSpPr>
          <p:spPr>
            <a:xfrm rot="60000">
              <a:off x="5594671" y="3299312"/>
              <a:ext cx="5699577" cy="5504018"/>
            </a:xfrm>
            <a:custGeom>
              <a:avLst/>
              <a:gdLst/>
              <a:ahLst/>
              <a:cxnLst/>
              <a:rect l="l" t="t" r="r" b="b"/>
              <a:pathLst>
                <a:path w="5699577" h="5504018">
                  <a:moveTo>
                    <a:pt x="0" y="0"/>
                  </a:moveTo>
                  <a:lnTo>
                    <a:pt x="5699577" y="0"/>
                  </a:lnTo>
                  <a:lnTo>
                    <a:pt x="5699577" y="5504018"/>
                  </a:lnTo>
                  <a:lnTo>
                    <a:pt x="0" y="550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r="1700" b="-1792"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21C621-57D5-2211-69ED-3F6CF61E05D8}"/>
              </a:ext>
            </a:extLst>
          </p:cNvPr>
          <p:cNvGrpSpPr/>
          <p:nvPr/>
        </p:nvGrpSpPr>
        <p:grpSpPr>
          <a:xfrm>
            <a:off x="2369283" y="2683912"/>
            <a:ext cx="4919176" cy="5951268"/>
            <a:chOff x="2369283" y="2683912"/>
            <a:chExt cx="4919176" cy="5951268"/>
          </a:xfrm>
        </p:grpSpPr>
        <p:sp>
          <p:nvSpPr>
            <p:cNvPr id="25" name="TextBox 25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8" name="Freeform 28">
              <a:hlinkClick r:id="rId35" action="ppaction://hlinksldjump"/>
            </p:cNvPr>
            <p:cNvSpPr/>
            <p:nvPr/>
          </p:nvSpPr>
          <p:spPr>
            <a:xfrm rot="4169455">
              <a:off x="2369283" y="2683912"/>
              <a:ext cx="4919176" cy="4919176"/>
            </a:xfrm>
            <a:custGeom>
              <a:avLst/>
              <a:gdLst/>
              <a:ahLst/>
              <a:cxnLst/>
              <a:rect l="l" t="t" r="r" b="b"/>
              <a:pathLst>
                <a:path w="4919176" h="4919176">
                  <a:moveTo>
                    <a:pt x="0" y="0"/>
                  </a:moveTo>
                  <a:lnTo>
                    <a:pt x="4919175" y="0"/>
                  </a:lnTo>
                  <a:lnTo>
                    <a:pt x="4919175" y="4919176"/>
                  </a:lnTo>
                  <a:lnTo>
                    <a:pt x="0" y="4919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B03480-405B-CF28-D38A-2A1E8017CB3F}"/>
              </a:ext>
            </a:extLst>
          </p:cNvPr>
          <p:cNvGrpSpPr/>
          <p:nvPr/>
        </p:nvGrpSpPr>
        <p:grpSpPr>
          <a:xfrm>
            <a:off x="12805894" y="1942790"/>
            <a:ext cx="5628768" cy="6692390"/>
            <a:chOff x="12805894" y="1942790"/>
            <a:chExt cx="5628768" cy="6692390"/>
          </a:xfrm>
        </p:grpSpPr>
        <p:sp>
          <p:nvSpPr>
            <p:cNvPr id="27" name="TextBox 27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  <p:sp>
          <p:nvSpPr>
            <p:cNvPr id="29" name="Freeform 29">
              <a:hlinkClick r:id="rId33" action="ppaction://hlinksldjump"/>
            </p:cNvPr>
            <p:cNvSpPr/>
            <p:nvPr/>
          </p:nvSpPr>
          <p:spPr>
            <a:xfrm>
              <a:off x="12805894" y="1942790"/>
              <a:ext cx="5628768" cy="5628768"/>
            </a:xfrm>
            <a:custGeom>
              <a:avLst/>
              <a:gdLst/>
              <a:ahLst/>
              <a:cxnLst/>
              <a:rect l="l" t="t" r="r" b="b"/>
              <a:pathLst>
                <a:path w="5628768" h="5628768">
                  <a:moveTo>
                    <a:pt x="0" y="0"/>
                  </a:moveTo>
                  <a:lnTo>
                    <a:pt x="5628768" y="0"/>
                  </a:lnTo>
                  <a:lnTo>
                    <a:pt x="5628768" y="5628768"/>
                  </a:lnTo>
                  <a:lnTo>
                    <a:pt x="0" y="5628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1A52825-672D-30AF-DBFF-4CE88802F844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E8C260-8277-3319-2E65-54A2FE61CF71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754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2233977"/>
            <a:ext cx="7236149" cy="7236149"/>
          </a:xfrm>
          <a:custGeom>
            <a:avLst/>
            <a:gdLst/>
            <a:ahLst/>
            <a:cxnLst/>
            <a:rect l="l" t="t" r="r" b="b"/>
            <a:pathLst>
              <a:path w="7236149" h="7236149">
                <a:moveTo>
                  <a:pt x="0" y="0"/>
                </a:moveTo>
                <a:lnTo>
                  <a:pt x="7236149" y="0"/>
                </a:lnTo>
                <a:lnTo>
                  <a:pt x="7236149" y="7236150"/>
                </a:lnTo>
                <a:lnTo>
                  <a:pt x="0" y="723615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B382ED-7E4B-9A70-DA08-0DC5A6D7F3CC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19" name="Group 19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BEUK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2338693"/>
            <a:ext cx="6919607" cy="6919607"/>
          </a:xfrm>
          <a:custGeom>
            <a:avLst/>
            <a:gdLst/>
            <a:ahLst/>
            <a:cxnLst/>
            <a:rect l="l" t="t" r="r" b="b"/>
            <a:pathLst>
              <a:path w="6919607" h="6919607">
                <a:moveTo>
                  <a:pt x="0" y="0"/>
                </a:moveTo>
                <a:lnTo>
                  <a:pt x="6919607" y="0"/>
                </a:lnTo>
                <a:lnTo>
                  <a:pt x="6919607" y="6919607"/>
                </a:lnTo>
                <a:lnTo>
                  <a:pt x="0" y="691960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E8F2CE-9F02-9DA4-2107-689A3FE6681E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ZOMEREIK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223397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0C0C89-26AC-3380-3C30-FC2F6925AD88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RUWE BERK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4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2791646" y="2218120"/>
            <a:ext cx="12704707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de 3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bomen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verspreidt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zijn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zaadjes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door de wind?</a:t>
            </a:r>
          </a:p>
        </p:txBody>
      </p:sp>
      <p:sp>
        <p:nvSpPr>
          <p:cNvPr id="24" name="TextBox 24">
            <a:hlinkClick r:id="rId33" action="ppaction://hlinksldjump"/>
          </p:cNvPr>
          <p:cNvSpPr txBox="1"/>
          <p:nvPr/>
        </p:nvSpPr>
        <p:spPr>
          <a:xfrm>
            <a:off x="1904446" y="5491621"/>
            <a:ext cx="4225477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A.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ZOMEREIK</a:t>
            </a:r>
          </a:p>
        </p:txBody>
      </p:sp>
      <p:sp>
        <p:nvSpPr>
          <p:cNvPr id="25" name="TextBox 25">
            <a:hlinkClick r:id="rId33" action="ppaction://hlinksldjump"/>
          </p:cNvPr>
          <p:cNvSpPr txBox="1"/>
          <p:nvPr/>
        </p:nvSpPr>
        <p:spPr>
          <a:xfrm>
            <a:off x="7984564" y="5491621"/>
            <a:ext cx="2318872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B.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BEUK</a:t>
            </a:r>
          </a:p>
        </p:txBody>
      </p:sp>
      <p:sp>
        <p:nvSpPr>
          <p:cNvPr id="26" name="TextBox 26">
            <a:hlinkClick r:id="rId34" action="ppaction://hlinksldjump"/>
          </p:cNvPr>
          <p:cNvSpPr txBox="1"/>
          <p:nvPr/>
        </p:nvSpPr>
        <p:spPr>
          <a:xfrm>
            <a:off x="11760971" y="5491621"/>
            <a:ext cx="5147352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C.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RUWE BERK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D258960-36C0-6A52-64D6-0FFA92D2AAE6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61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 rot="208861">
            <a:off x="2287873" y="2555181"/>
            <a:ext cx="5092765" cy="6539284"/>
          </a:xfrm>
          <a:custGeom>
            <a:avLst/>
            <a:gdLst/>
            <a:ahLst/>
            <a:cxnLst/>
            <a:rect l="l" t="t" r="r" b="b"/>
            <a:pathLst>
              <a:path w="5092765" h="6539284">
                <a:moveTo>
                  <a:pt x="0" y="610771"/>
                </a:moveTo>
                <a:lnTo>
                  <a:pt x="4238453" y="0"/>
                </a:lnTo>
                <a:lnTo>
                  <a:pt x="5092765" y="5928514"/>
                </a:lnTo>
                <a:lnTo>
                  <a:pt x="854312" y="6539284"/>
                </a:lnTo>
                <a:lnTo>
                  <a:pt x="0" y="610771"/>
                </a:lnTo>
                <a:close/>
              </a:path>
            </a:pathLst>
          </a:custGeom>
          <a:blipFill>
            <a:blip r:embed="rId33"/>
            <a:stretch>
              <a:fillRect l="-2927" t="-46040" r="-58289" b="-6050"/>
            </a:stretch>
          </a:blipFill>
          <a:ln w="47625" cap="sq">
            <a:solidFill>
              <a:srgbClr val="9CBB99"/>
            </a:solidFill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20"/>
          <p:cNvSpPr/>
          <p:nvPr/>
        </p:nvSpPr>
        <p:spPr>
          <a:xfrm rot="849094">
            <a:off x="10128935" y="954687"/>
            <a:ext cx="5525376" cy="7232280"/>
          </a:xfrm>
          <a:custGeom>
            <a:avLst/>
            <a:gdLst/>
            <a:ahLst/>
            <a:cxnLst/>
            <a:rect l="l" t="t" r="r" b="b"/>
            <a:pathLst>
              <a:path w="5525376" h="7232280">
                <a:moveTo>
                  <a:pt x="0" y="659737"/>
                </a:moveTo>
                <a:lnTo>
                  <a:pt x="4578258" y="0"/>
                </a:lnTo>
                <a:lnTo>
                  <a:pt x="5525376" y="6572543"/>
                </a:lnTo>
                <a:lnTo>
                  <a:pt x="947118" y="7232280"/>
                </a:lnTo>
                <a:lnTo>
                  <a:pt x="0" y="659737"/>
                </a:lnTo>
                <a:close/>
              </a:path>
            </a:pathLst>
          </a:custGeom>
          <a:blipFill>
            <a:blip r:embed="rId34"/>
            <a:stretch>
              <a:fillRect l="-10153" t="-42638" r="-61497" b="-2555"/>
            </a:stretch>
          </a:blipFill>
          <a:ln w="47625" cap="sq">
            <a:solidFill>
              <a:srgbClr val="9CBB99"/>
            </a:solidFill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21"/>
          <p:cNvSpPr/>
          <p:nvPr/>
        </p:nvSpPr>
        <p:spPr>
          <a:xfrm rot="-4343888" flipH="1">
            <a:off x="7756016" y="3712051"/>
            <a:ext cx="1946672" cy="2407013"/>
          </a:xfrm>
          <a:custGeom>
            <a:avLst/>
            <a:gdLst/>
            <a:ahLst/>
            <a:cxnLst/>
            <a:rect l="l" t="t" r="r" b="b"/>
            <a:pathLst>
              <a:path w="1946672" h="2407013">
                <a:moveTo>
                  <a:pt x="1946672" y="0"/>
                </a:moveTo>
                <a:lnTo>
                  <a:pt x="0" y="0"/>
                </a:lnTo>
                <a:lnTo>
                  <a:pt x="0" y="2407014"/>
                </a:lnTo>
                <a:lnTo>
                  <a:pt x="1946672" y="2407014"/>
                </a:lnTo>
                <a:lnTo>
                  <a:pt x="1946672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TextBox 22"/>
          <p:cNvSpPr txBox="1"/>
          <p:nvPr/>
        </p:nvSpPr>
        <p:spPr>
          <a:xfrm>
            <a:off x="1793841" y="1072574"/>
            <a:ext cx="795986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Voordat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we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beginnen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7991" y="8511031"/>
            <a:ext cx="965130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...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draai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je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soortenbingo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om!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041A53-64E2-3A69-1D2F-2047E749BF1F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Freeform 2">
            <a:hlinkClick r:id="rId35" action="ppaction://hlinksldjump"/>
            <a:extLst>
              <a:ext uri="{FF2B5EF4-FFF2-40B4-BE49-F238E27FC236}">
                <a16:creationId xmlns:a16="http://schemas.microsoft.com/office/drawing/2014/main" id="{7E6F1237-E2E5-BB21-89B4-669DED04D0D4}"/>
              </a:ext>
            </a:extLst>
          </p:cNvPr>
          <p:cNvSpPr/>
          <p:nvPr/>
        </p:nvSpPr>
        <p:spPr>
          <a:xfrm rot="60000">
            <a:off x="-3530775" y="1802504"/>
            <a:ext cx="8049148" cy="7772972"/>
          </a:xfrm>
          <a:custGeom>
            <a:avLst/>
            <a:gdLst/>
            <a:ahLst/>
            <a:cxnLst/>
            <a:rect l="l" t="t" r="r" b="b"/>
            <a:pathLst>
              <a:path w="5699577" h="5504018">
                <a:moveTo>
                  <a:pt x="0" y="0"/>
                </a:moveTo>
                <a:lnTo>
                  <a:pt x="5699577" y="0"/>
                </a:lnTo>
                <a:lnTo>
                  <a:pt x="5699577" y="5504018"/>
                </a:lnTo>
                <a:lnTo>
                  <a:pt x="0" y="5504018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r="1700" b="-1792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1" name="Freeform 21">
            <a:extLst>
              <a:ext uri="{FF2B5EF4-FFF2-40B4-BE49-F238E27FC236}">
                <a16:creationId xmlns:a16="http://schemas.microsoft.com/office/drawing/2014/main" id="{632CE760-450F-999C-E962-22AA924EE985}"/>
              </a:ext>
            </a:extLst>
          </p:cNvPr>
          <p:cNvSpPr/>
          <p:nvPr/>
        </p:nvSpPr>
        <p:spPr>
          <a:xfrm rot="9027996" flipH="1">
            <a:off x="2134439" y="7752486"/>
            <a:ext cx="1946672" cy="2407013"/>
          </a:xfrm>
          <a:custGeom>
            <a:avLst/>
            <a:gdLst/>
            <a:ahLst/>
            <a:cxnLst/>
            <a:rect l="l" t="t" r="r" b="b"/>
            <a:pathLst>
              <a:path w="1946672" h="2407013">
                <a:moveTo>
                  <a:pt x="1946672" y="0"/>
                </a:moveTo>
                <a:lnTo>
                  <a:pt x="0" y="0"/>
                </a:lnTo>
                <a:lnTo>
                  <a:pt x="0" y="2407014"/>
                </a:lnTo>
                <a:lnTo>
                  <a:pt x="1946672" y="2407014"/>
                </a:lnTo>
                <a:lnTo>
                  <a:pt x="1946672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00057DB-DCC7-FEF6-7CDB-03DEA7CECB61}"/>
              </a:ext>
            </a:extLst>
          </p:cNvPr>
          <p:cNvSpPr txBox="1"/>
          <p:nvPr/>
        </p:nvSpPr>
        <p:spPr>
          <a:xfrm>
            <a:off x="3918481" y="8264936"/>
            <a:ext cx="6901944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Uit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deze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katjes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ontstaan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hele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kleine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zaadjes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56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5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2282716" y="2218120"/>
            <a:ext cx="128932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de 3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bomen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heeft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haartjes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aan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de rand van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zijn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blaadjes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24" name="TextBox 24">
            <a:hlinkClick r:id="rId33" action="ppaction://hlinksldjump"/>
          </p:cNvPr>
          <p:cNvSpPr txBox="1"/>
          <p:nvPr/>
        </p:nvSpPr>
        <p:spPr>
          <a:xfrm>
            <a:off x="1904446" y="5491621"/>
            <a:ext cx="4225477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A.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ZOMEREIK</a:t>
            </a:r>
          </a:p>
        </p:txBody>
      </p:sp>
      <p:sp>
        <p:nvSpPr>
          <p:cNvPr id="25" name="TextBox 25">
            <a:hlinkClick r:id="rId34" action="ppaction://hlinksldjump"/>
          </p:cNvPr>
          <p:cNvSpPr txBox="1"/>
          <p:nvPr/>
        </p:nvSpPr>
        <p:spPr>
          <a:xfrm>
            <a:off x="7984564" y="5491621"/>
            <a:ext cx="2318872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B.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BEUK</a:t>
            </a:r>
          </a:p>
        </p:txBody>
      </p:sp>
      <p:sp>
        <p:nvSpPr>
          <p:cNvPr id="26" name="TextBox 26">
            <a:hlinkClick r:id="rId33" action="ppaction://hlinksldjump"/>
          </p:cNvPr>
          <p:cNvSpPr txBox="1"/>
          <p:nvPr/>
        </p:nvSpPr>
        <p:spPr>
          <a:xfrm>
            <a:off x="11760971" y="5491621"/>
            <a:ext cx="5147352" cy="208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C.</a:t>
            </a:r>
          </a:p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9CBB99"/>
                </a:solidFill>
                <a:latin typeface="Gagalin"/>
              </a:rPr>
              <a:t>RUWE BERK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5CE370-0449-19A0-418E-C0E0D6717157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04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592D03-6B8F-6AFB-FC4F-BFF994308BF3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Freeform 28">
            <a:hlinkClick r:id="rId35" action="ppaction://hlinksldjump"/>
            <a:extLst>
              <a:ext uri="{FF2B5EF4-FFF2-40B4-BE49-F238E27FC236}">
                <a16:creationId xmlns:a16="http://schemas.microsoft.com/office/drawing/2014/main" id="{876F086B-3106-7300-65D4-9BFD39A11F61}"/>
              </a:ext>
            </a:extLst>
          </p:cNvPr>
          <p:cNvSpPr/>
          <p:nvPr/>
        </p:nvSpPr>
        <p:spPr>
          <a:xfrm>
            <a:off x="-1590859" y="-516785"/>
            <a:ext cx="6839990" cy="6839990"/>
          </a:xfrm>
          <a:custGeom>
            <a:avLst/>
            <a:gdLst/>
            <a:ahLst/>
            <a:cxnLst/>
            <a:rect l="l" t="t" r="r" b="b"/>
            <a:pathLst>
              <a:path w="4919176" h="4919176">
                <a:moveTo>
                  <a:pt x="0" y="0"/>
                </a:moveTo>
                <a:lnTo>
                  <a:pt x="4919175" y="0"/>
                </a:lnTo>
                <a:lnTo>
                  <a:pt x="4919175" y="4919176"/>
                </a:lnTo>
                <a:lnTo>
                  <a:pt x="0" y="4919176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86792487-E07C-B2F7-A30B-BD25DB3C4FBF}"/>
              </a:ext>
            </a:extLst>
          </p:cNvPr>
          <p:cNvSpPr/>
          <p:nvPr/>
        </p:nvSpPr>
        <p:spPr>
          <a:xfrm rot="9027996" flipH="1">
            <a:off x="2804140" y="6062540"/>
            <a:ext cx="1946672" cy="2407013"/>
          </a:xfrm>
          <a:custGeom>
            <a:avLst/>
            <a:gdLst/>
            <a:ahLst/>
            <a:cxnLst/>
            <a:rect l="l" t="t" r="r" b="b"/>
            <a:pathLst>
              <a:path w="1946672" h="2407013">
                <a:moveTo>
                  <a:pt x="1946672" y="0"/>
                </a:moveTo>
                <a:lnTo>
                  <a:pt x="0" y="0"/>
                </a:lnTo>
                <a:lnTo>
                  <a:pt x="0" y="2407014"/>
                </a:lnTo>
                <a:lnTo>
                  <a:pt x="1946672" y="2407014"/>
                </a:lnTo>
                <a:lnTo>
                  <a:pt x="1946672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942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18389" y="257603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A6DA6A-96C4-1794-DEB6-D418B432A530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HUISMUS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85018" y="-2866867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2602478"/>
            <a:ext cx="6655822" cy="6655822"/>
          </a:xfrm>
          <a:custGeom>
            <a:avLst/>
            <a:gdLst/>
            <a:ahLst/>
            <a:cxnLst/>
            <a:rect l="l" t="t" r="r" b="b"/>
            <a:pathLst>
              <a:path w="6655822" h="6655822">
                <a:moveTo>
                  <a:pt x="0" y="0"/>
                </a:moveTo>
                <a:lnTo>
                  <a:pt x="6655822" y="0"/>
                </a:lnTo>
                <a:lnTo>
                  <a:pt x="6655822" y="6655822"/>
                </a:lnTo>
                <a:lnTo>
                  <a:pt x="0" y="665582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F828F3-8B22-4B7E-9FF1-D9E50AD6078B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ROODBORSTJE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 rot="460836">
            <a:off x="125873" y="1865225"/>
            <a:ext cx="7326761" cy="7326761"/>
          </a:xfrm>
          <a:custGeom>
            <a:avLst/>
            <a:gdLst/>
            <a:ahLst/>
            <a:cxnLst/>
            <a:rect l="l" t="t" r="r" b="b"/>
            <a:pathLst>
              <a:path w="7326761" h="7326761">
                <a:moveTo>
                  <a:pt x="0" y="0"/>
                </a:moveTo>
                <a:lnTo>
                  <a:pt x="7326761" y="0"/>
                </a:lnTo>
                <a:lnTo>
                  <a:pt x="7326761" y="7326761"/>
                </a:lnTo>
                <a:lnTo>
                  <a:pt x="0" y="732676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BE2F81-D0C5-10B6-22BC-2C334B7C9368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KOOLMEES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6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deze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vogels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leeft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grote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groepen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C011E8-F6A5-5EFF-AB70-F84740807B82}"/>
              </a:ext>
            </a:extLst>
          </p:cNvPr>
          <p:cNvGrpSpPr/>
          <p:nvPr/>
        </p:nvGrpSpPr>
        <p:grpSpPr>
          <a:xfrm>
            <a:off x="1260295" y="2774078"/>
            <a:ext cx="5099441" cy="5861102"/>
            <a:chOff x="1260295" y="2774078"/>
            <a:chExt cx="5099441" cy="5861102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7" name="Freeform 27">
              <a:hlinkClick r:id="rId33" action="ppaction://hlinksldjump"/>
            </p:cNvPr>
            <p:cNvSpPr/>
            <p:nvPr/>
          </p:nvSpPr>
          <p:spPr>
            <a:xfrm rot="1003206">
              <a:off x="1260295" y="2774078"/>
              <a:ext cx="5099441" cy="5099441"/>
            </a:xfrm>
            <a:custGeom>
              <a:avLst/>
              <a:gdLst/>
              <a:ahLst/>
              <a:cxnLst/>
              <a:rect l="l" t="t" r="r" b="b"/>
              <a:pathLst>
                <a:path w="5099441" h="5099441">
                  <a:moveTo>
                    <a:pt x="0" y="0"/>
                  </a:moveTo>
                  <a:lnTo>
                    <a:pt x="5099441" y="0"/>
                  </a:lnTo>
                  <a:lnTo>
                    <a:pt x="5099441" y="5099440"/>
                  </a:lnTo>
                  <a:lnTo>
                    <a:pt x="0" y="5099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77C0DC-C159-0E45-C7BF-01D2722380A5}"/>
              </a:ext>
            </a:extLst>
          </p:cNvPr>
          <p:cNvGrpSpPr/>
          <p:nvPr/>
        </p:nvGrpSpPr>
        <p:grpSpPr>
          <a:xfrm>
            <a:off x="12548983" y="3856027"/>
            <a:ext cx="4173045" cy="4779153"/>
            <a:chOff x="12548983" y="3856027"/>
            <a:chExt cx="4173045" cy="4779153"/>
          </a:xfrm>
        </p:grpSpPr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  <p:sp>
          <p:nvSpPr>
            <p:cNvPr id="28" name="Freeform 28">
              <a:hlinkClick r:id="rId33" action="ppaction://hlinksldjump"/>
            </p:cNvPr>
            <p:cNvSpPr/>
            <p:nvPr/>
          </p:nvSpPr>
          <p:spPr>
            <a:xfrm>
              <a:off x="12548983" y="3856027"/>
              <a:ext cx="4173045" cy="4173045"/>
            </a:xfrm>
            <a:custGeom>
              <a:avLst/>
              <a:gdLst/>
              <a:ahLst/>
              <a:cxnLst/>
              <a:rect l="l" t="t" r="r" b="b"/>
              <a:pathLst>
                <a:path w="4173045" h="4173045">
                  <a:moveTo>
                    <a:pt x="0" y="0"/>
                  </a:moveTo>
                  <a:lnTo>
                    <a:pt x="4173045" y="0"/>
                  </a:lnTo>
                  <a:lnTo>
                    <a:pt x="4173045" y="4173045"/>
                  </a:lnTo>
                  <a:lnTo>
                    <a:pt x="0" y="4173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7A634F-81B2-BE80-2328-3E73AFE596BD}"/>
              </a:ext>
            </a:extLst>
          </p:cNvPr>
          <p:cNvGrpSpPr/>
          <p:nvPr/>
        </p:nvGrpSpPr>
        <p:grpSpPr>
          <a:xfrm>
            <a:off x="7802463" y="3856027"/>
            <a:ext cx="4452748" cy="4779153"/>
            <a:chOff x="7802463" y="3856027"/>
            <a:chExt cx="4452748" cy="4779153"/>
          </a:xfrm>
        </p:grpSpPr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  <p:sp>
          <p:nvSpPr>
            <p:cNvPr id="29" name="Freeform 29">
              <a:hlinkClick r:id="rId36" action="ppaction://hlinksldjump"/>
            </p:cNvPr>
            <p:cNvSpPr/>
            <p:nvPr/>
          </p:nvSpPr>
          <p:spPr>
            <a:xfrm>
              <a:off x="7802463" y="3856027"/>
              <a:ext cx="4452748" cy="4452748"/>
            </a:xfrm>
            <a:custGeom>
              <a:avLst/>
              <a:gdLst/>
              <a:ahLst/>
              <a:cxnLst/>
              <a:rect l="l" t="t" r="r" b="b"/>
              <a:pathLst>
                <a:path w="4452748" h="4452748">
                  <a:moveTo>
                    <a:pt x="0" y="0"/>
                  </a:moveTo>
                  <a:lnTo>
                    <a:pt x="4452748" y="0"/>
                  </a:lnTo>
                  <a:lnTo>
                    <a:pt x="4452748" y="4452748"/>
                  </a:lnTo>
                  <a:lnTo>
                    <a:pt x="0" y="4452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392559D-8EB5-D2AB-9518-64462C95D1E4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10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134807-6689-52B4-5039-6C874FF82C5C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46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2167302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TextBox 19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D72BE9B-2244-EF30-3F95-70F7E3E371B1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AARDHOMMEL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alphaModFix amt="13000"/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7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vogel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zingt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zo?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B91C74-C890-EBA7-CF96-6AE1BCAEC833}"/>
              </a:ext>
            </a:extLst>
          </p:cNvPr>
          <p:cNvGrpSpPr/>
          <p:nvPr/>
        </p:nvGrpSpPr>
        <p:grpSpPr>
          <a:xfrm>
            <a:off x="1260295" y="2774078"/>
            <a:ext cx="5099441" cy="5861102"/>
            <a:chOff x="1260295" y="2774078"/>
            <a:chExt cx="5099441" cy="5861102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7" name="Freeform 27">
              <a:hlinkClick r:id="rId35" action="ppaction://hlinksldjump"/>
            </p:cNvPr>
            <p:cNvSpPr/>
            <p:nvPr/>
          </p:nvSpPr>
          <p:spPr>
            <a:xfrm rot="1003206">
              <a:off x="1260295" y="2774078"/>
              <a:ext cx="5099441" cy="5099441"/>
            </a:xfrm>
            <a:custGeom>
              <a:avLst/>
              <a:gdLst/>
              <a:ahLst/>
              <a:cxnLst/>
              <a:rect l="l" t="t" r="r" b="b"/>
              <a:pathLst>
                <a:path w="5099441" h="5099441">
                  <a:moveTo>
                    <a:pt x="0" y="0"/>
                  </a:moveTo>
                  <a:lnTo>
                    <a:pt x="5099441" y="0"/>
                  </a:lnTo>
                  <a:lnTo>
                    <a:pt x="5099441" y="5099440"/>
                  </a:lnTo>
                  <a:lnTo>
                    <a:pt x="0" y="5099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D4D2CB-DC56-CAD5-7712-CA65C831203D}"/>
              </a:ext>
            </a:extLst>
          </p:cNvPr>
          <p:cNvGrpSpPr/>
          <p:nvPr/>
        </p:nvGrpSpPr>
        <p:grpSpPr>
          <a:xfrm>
            <a:off x="12548983" y="3856027"/>
            <a:ext cx="4173045" cy="4779153"/>
            <a:chOff x="12548983" y="3856027"/>
            <a:chExt cx="4173045" cy="4779153"/>
          </a:xfrm>
        </p:grpSpPr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  <p:sp>
          <p:nvSpPr>
            <p:cNvPr id="28" name="Freeform 28">
              <a:hlinkClick r:id="rId37" action="ppaction://hlinksldjump"/>
            </p:cNvPr>
            <p:cNvSpPr/>
            <p:nvPr/>
          </p:nvSpPr>
          <p:spPr>
            <a:xfrm>
              <a:off x="12548983" y="3856027"/>
              <a:ext cx="4173045" cy="4173045"/>
            </a:xfrm>
            <a:custGeom>
              <a:avLst/>
              <a:gdLst/>
              <a:ahLst/>
              <a:cxnLst/>
              <a:rect l="l" t="t" r="r" b="b"/>
              <a:pathLst>
                <a:path w="4173045" h="4173045">
                  <a:moveTo>
                    <a:pt x="0" y="0"/>
                  </a:moveTo>
                  <a:lnTo>
                    <a:pt x="4173045" y="0"/>
                  </a:lnTo>
                  <a:lnTo>
                    <a:pt x="4173045" y="4173045"/>
                  </a:lnTo>
                  <a:lnTo>
                    <a:pt x="0" y="4173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3DD305-6957-4DD3-5F3A-ECCF9E06C52F}"/>
              </a:ext>
            </a:extLst>
          </p:cNvPr>
          <p:cNvGrpSpPr/>
          <p:nvPr/>
        </p:nvGrpSpPr>
        <p:grpSpPr>
          <a:xfrm>
            <a:off x="7802463" y="3856027"/>
            <a:ext cx="4452748" cy="4779153"/>
            <a:chOff x="7802463" y="3856027"/>
            <a:chExt cx="4452748" cy="4779153"/>
          </a:xfrm>
        </p:grpSpPr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  <p:sp>
          <p:nvSpPr>
            <p:cNvPr id="29" name="Freeform 29">
              <a:hlinkClick r:id="rId37" action="ppaction://hlinksldjump"/>
            </p:cNvPr>
            <p:cNvSpPr/>
            <p:nvPr/>
          </p:nvSpPr>
          <p:spPr>
            <a:xfrm>
              <a:off x="7802463" y="3856027"/>
              <a:ext cx="4452748" cy="4452748"/>
            </a:xfrm>
            <a:custGeom>
              <a:avLst/>
              <a:gdLst/>
              <a:ahLst/>
              <a:cxnLst/>
              <a:rect l="l" t="t" r="r" b="b"/>
              <a:pathLst>
                <a:path w="4452748" h="4452748">
                  <a:moveTo>
                    <a:pt x="0" y="0"/>
                  </a:moveTo>
                  <a:lnTo>
                    <a:pt x="4452748" y="0"/>
                  </a:lnTo>
                  <a:lnTo>
                    <a:pt x="4452748" y="4452748"/>
                  </a:lnTo>
                  <a:lnTo>
                    <a:pt x="0" y="44527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  <p:pic>
        <p:nvPicPr>
          <p:cNvPr id="37" name="Zang">
            <a:hlinkClick r:id="" action="ppaction://media"/>
            <a:extLst>
              <a:ext uri="{FF2B5EF4-FFF2-40B4-BE49-F238E27FC236}">
                <a16:creationId xmlns:a16="http://schemas.microsoft.com/office/drawing/2014/main" id="{29700B88-36AD-28F2-6C5C-735489251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1794667" y="2377313"/>
            <a:ext cx="1833243" cy="183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8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3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37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537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1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09802E4-2B0E-34A6-7649-5EA78764C19D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52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3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3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1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3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13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7">
                <a:alphaModFix amt="13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13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13000"/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13000"/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13000"/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13000"/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13000"/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13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97198E-FF4F-62B9-9F38-AA3799E8202E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9" name="Online Media 28" title="Zingende koolmees | Zelf Geschoten | Vroege Vogels">
            <a:hlinkClick r:id="" action="ppaction://media"/>
            <a:extLst>
              <a:ext uri="{FF2B5EF4-FFF2-40B4-BE49-F238E27FC236}">
                <a16:creationId xmlns:a16="http://schemas.microsoft.com/office/drawing/2014/main" id="{E5E17D11-FF4E-D9E2-D5E8-E229469607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6"/>
          <a:stretch>
            <a:fillRect/>
          </a:stretch>
        </p:blipFill>
        <p:spPr>
          <a:xfrm>
            <a:off x="3927736" y="1802552"/>
            <a:ext cx="10658227" cy="602189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CDD2AC-0527-4FA2-CFDC-8DA48FF4F610}"/>
              </a:ext>
            </a:extLst>
          </p:cNvPr>
          <p:cNvSpPr txBox="1"/>
          <p:nvPr/>
        </p:nvSpPr>
        <p:spPr>
          <a:xfrm>
            <a:off x="3752141" y="9686865"/>
            <a:ext cx="1094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dirty="0">
                <a:hlinkClick r:id="rId37"/>
              </a:rPr>
              <a:t>https://www.youtube.com/watch?v=xfJPmozyE3g</a:t>
            </a:r>
            <a:r>
              <a:rPr lang="nl-NL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352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404532" y="223397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784C4D-DF98-B97F-773A-1E87ABD32085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FLUITENKRUID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>
                <a:solidFill>
                  <a:srgbClr val="597656"/>
                </a:solidFill>
                <a:latin typeface="Gordita Bold"/>
              </a:rPr>
              <a:t>Wat voor soort is dit?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670359-64CD-B682-B7FA-92B749086624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19" name="Group 19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HEERMOES</a:t>
              </a:r>
            </a:p>
          </p:txBody>
        </p:sp>
      </p:grpSp>
      <p:sp>
        <p:nvSpPr>
          <p:cNvPr id="23" name="Freeform 23"/>
          <p:cNvSpPr/>
          <p:nvPr/>
        </p:nvSpPr>
        <p:spPr>
          <a:xfrm rot="-2700000">
            <a:off x="94049" y="2876247"/>
            <a:ext cx="6765084" cy="6765084"/>
          </a:xfrm>
          <a:custGeom>
            <a:avLst/>
            <a:gdLst/>
            <a:ahLst/>
            <a:cxnLst/>
            <a:rect l="l" t="t" r="r" b="b"/>
            <a:pathLst>
              <a:path w="6765084" h="6765084">
                <a:moveTo>
                  <a:pt x="0" y="0"/>
                </a:moveTo>
                <a:lnTo>
                  <a:pt x="6765084" y="0"/>
                </a:lnTo>
                <a:lnTo>
                  <a:pt x="6765084" y="6765085"/>
                </a:lnTo>
                <a:lnTo>
                  <a:pt x="0" y="6765085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86910" y="223397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79BD6-6165-FFEF-F64C-3FAF1E8B59C0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KRUIPERTJE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8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3064019" y="2218120"/>
            <a:ext cx="1215996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plant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kan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je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gebruiken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om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instrument mee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te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maken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288208-8F62-26FD-809D-89620BF5FB18}"/>
              </a:ext>
            </a:extLst>
          </p:cNvPr>
          <p:cNvGrpSpPr/>
          <p:nvPr/>
        </p:nvGrpSpPr>
        <p:grpSpPr>
          <a:xfrm>
            <a:off x="6251445" y="4168345"/>
            <a:ext cx="4955814" cy="4955814"/>
            <a:chOff x="6251445" y="4168345"/>
            <a:chExt cx="4955814" cy="4955814"/>
          </a:xfrm>
        </p:grpSpPr>
        <p:sp>
          <p:nvSpPr>
            <p:cNvPr id="29" name="Freeform 29">
              <a:hlinkClick r:id="rId33" action="ppaction://hlinksldjump"/>
            </p:cNvPr>
            <p:cNvSpPr/>
            <p:nvPr/>
          </p:nvSpPr>
          <p:spPr>
            <a:xfrm>
              <a:off x="6251445" y="4168345"/>
              <a:ext cx="4955814" cy="4955814"/>
            </a:xfrm>
            <a:custGeom>
              <a:avLst/>
              <a:gdLst/>
              <a:ahLst/>
              <a:cxnLst/>
              <a:rect l="l" t="t" r="r" b="b"/>
              <a:pathLst>
                <a:path w="4955814" h="4955814">
                  <a:moveTo>
                    <a:pt x="0" y="0"/>
                  </a:moveTo>
                  <a:lnTo>
                    <a:pt x="4955814" y="0"/>
                  </a:lnTo>
                  <a:lnTo>
                    <a:pt x="4955814" y="4955814"/>
                  </a:lnTo>
                  <a:lnTo>
                    <a:pt x="0" y="495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58EAE0-1D6B-6221-4E1B-9858BBFCBDD9}"/>
              </a:ext>
            </a:extLst>
          </p:cNvPr>
          <p:cNvGrpSpPr/>
          <p:nvPr/>
        </p:nvGrpSpPr>
        <p:grpSpPr>
          <a:xfrm>
            <a:off x="12244721" y="3878868"/>
            <a:ext cx="5224096" cy="5224096"/>
            <a:chOff x="12244721" y="3878868"/>
            <a:chExt cx="5224096" cy="5224096"/>
          </a:xfrm>
        </p:grpSpPr>
        <p:sp>
          <p:nvSpPr>
            <p:cNvPr id="27" name="Freeform 27">
              <a:hlinkClick r:id="rId35" action="ppaction://hlinksldjump"/>
            </p:cNvPr>
            <p:cNvSpPr/>
            <p:nvPr/>
          </p:nvSpPr>
          <p:spPr>
            <a:xfrm>
              <a:off x="12244721" y="3878868"/>
              <a:ext cx="5224096" cy="5224096"/>
            </a:xfrm>
            <a:custGeom>
              <a:avLst/>
              <a:gdLst/>
              <a:ahLst/>
              <a:cxnLst/>
              <a:rect l="l" t="t" r="r" b="b"/>
              <a:pathLst>
                <a:path w="5224096" h="5224096">
                  <a:moveTo>
                    <a:pt x="0" y="0"/>
                  </a:moveTo>
                  <a:lnTo>
                    <a:pt x="5224096" y="0"/>
                  </a:lnTo>
                  <a:lnTo>
                    <a:pt x="5224096" y="5224096"/>
                  </a:lnTo>
                  <a:lnTo>
                    <a:pt x="0" y="5224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1EDB69-370C-16A0-3297-CA235EA38453}"/>
              </a:ext>
            </a:extLst>
          </p:cNvPr>
          <p:cNvGrpSpPr/>
          <p:nvPr/>
        </p:nvGrpSpPr>
        <p:grpSpPr>
          <a:xfrm>
            <a:off x="1467002" y="4313714"/>
            <a:ext cx="4354405" cy="4354405"/>
            <a:chOff x="1467002" y="4313714"/>
            <a:chExt cx="4354405" cy="4354405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8" name="Freeform 28">
              <a:hlinkClick r:id="rId35" action="ppaction://hlinksldjump"/>
            </p:cNvPr>
            <p:cNvSpPr/>
            <p:nvPr/>
          </p:nvSpPr>
          <p:spPr>
            <a:xfrm rot="-2700000">
              <a:off x="1467002" y="4313714"/>
              <a:ext cx="4354405" cy="4354405"/>
            </a:xfrm>
            <a:custGeom>
              <a:avLst/>
              <a:gdLst/>
              <a:ahLst/>
              <a:cxnLst/>
              <a:rect l="l" t="t" r="r" b="b"/>
              <a:pathLst>
                <a:path w="4354405" h="4354405">
                  <a:moveTo>
                    <a:pt x="0" y="0"/>
                  </a:moveTo>
                  <a:lnTo>
                    <a:pt x="4354405" y="0"/>
                  </a:lnTo>
                  <a:lnTo>
                    <a:pt x="4354405" y="4354405"/>
                  </a:lnTo>
                  <a:lnTo>
                    <a:pt x="0" y="435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85C1FA5-CC30-2E3B-6363-542669542242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51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3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3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1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3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13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7">
                <a:alphaModFix amt="13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13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13000"/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13000"/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13000"/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13000"/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13000"/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13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1BA62-DAF0-C9E2-47B9-4C2E75559010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9" name="Online Media 28" title="Fluitjes van fluitenkruid">
            <a:hlinkClick r:id="" action="ppaction://media"/>
            <a:extLst>
              <a:ext uri="{FF2B5EF4-FFF2-40B4-BE49-F238E27FC236}">
                <a16:creationId xmlns:a16="http://schemas.microsoft.com/office/drawing/2014/main" id="{8B13B8A9-8D25-F555-B877-B189F86B0D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6"/>
          <a:stretch>
            <a:fillRect/>
          </a:stretch>
        </p:blipFill>
        <p:spPr>
          <a:xfrm>
            <a:off x="3978300" y="166666"/>
            <a:ext cx="10160000" cy="762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4B7A80-C7D6-9CF6-0662-BA540A1CAF95}"/>
              </a:ext>
            </a:extLst>
          </p:cNvPr>
          <p:cNvSpPr txBox="1"/>
          <p:nvPr/>
        </p:nvSpPr>
        <p:spPr>
          <a:xfrm>
            <a:off x="3450724" y="9613403"/>
            <a:ext cx="1094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dirty="0">
                <a:hlinkClick r:id="rId37"/>
              </a:rPr>
              <a:t>https://www.youtube.com/watch?v=hWLda086KKI</a:t>
            </a:r>
            <a:r>
              <a:rPr lang="nl-NL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878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9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plant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maakt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als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enige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bloemen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317F32-DA28-B025-68CD-7D5C5833C4C5}"/>
              </a:ext>
            </a:extLst>
          </p:cNvPr>
          <p:cNvGrpSpPr/>
          <p:nvPr/>
        </p:nvGrpSpPr>
        <p:grpSpPr>
          <a:xfrm>
            <a:off x="6251445" y="4168345"/>
            <a:ext cx="4955814" cy="4955814"/>
            <a:chOff x="6251445" y="4168345"/>
            <a:chExt cx="4955814" cy="4955814"/>
          </a:xfrm>
        </p:grpSpPr>
        <p:sp>
          <p:nvSpPr>
            <p:cNvPr id="29" name="Freeform 29">
              <a:hlinkClick r:id="rId33" action="ppaction://hlinksldjump"/>
            </p:cNvPr>
            <p:cNvSpPr/>
            <p:nvPr/>
          </p:nvSpPr>
          <p:spPr>
            <a:xfrm>
              <a:off x="6251445" y="4168345"/>
              <a:ext cx="4955814" cy="4955814"/>
            </a:xfrm>
            <a:custGeom>
              <a:avLst/>
              <a:gdLst/>
              <a:ahLst/>
              <a:cxnLst/>
              <a:rect l="l" t="t" r="r" b="b"/>
              <a:pathLst>
                <a:path w="4955814" h="4955814">
                  <a:moveTo>
                    <a:pt x="0" y="0"/>
                  </a:moveTo>
                  <a:lnTo>
                    <a:pt x="4955814" y="0"/>
                  </a:lnTo>
                  <a:lnTo>
                    <a:pt x="4955814" y="4955814"/>
                  </a:lnTo>
                  <a:lnTo>
                    <a:pt x="0" y="495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462033-3101-13CA-16B9-4DF405EF5586}"/>
              </a:ext>
            </a:extLst>
          </p:cNvPr>
          <p:cNvGrpSpPr/>
          <p:nvPr/>
        </p:nvGrpSpPr>
        <p:grpSpPr>
          <a:xfrm>
            <a:off x="12244721" y="3878868"/>
            <a:ext cx="5224096" cy="5224096"/>
            <a:chOff x="12244721" y="3878868"/>
            <a:chExt cx="5224096" cy="5224096"/>
          </a:xfrm>
        </p:grpSpPr>
        <p:sp>
          <p:nvSpPr>
            <p:cNvPr id="27" name="Freeform 27">
              <a:hlinkClick r:id="rId33" action="ppaction://hlinksldjump"/>
            </p:cNvPr>
            <p:cNvSpPr/>
            <p:nvPr/>
          </p:nvSpPr>
          <p:spPr>
            <a:xfrm>
              <a:off x="12244721" y="3878868"/>
              <a:ext cx="5224096" cy="5224096"/>
            </a:xfrm>
            <a:custGeom>
              <a:avLst/>
              <a:gdLst/>
              <a:ahLst/>
              <a:cxnLst/>
              <a:rect l="l" t="t" r="r" b="b"/>
              <a:pathLst>
                <a:path w="5224096" h="5224096">
                  <a:moveTo>
                    <a:pt x="0" y="0"/>
                  </a:moveTo>
                  <a:lnTo>
                    <a:pt x="5224096" y="0"/>
                  </a:lnTo>
                  <a:lnTo>
                    <a:pt x="5224096" y="5224096"/>
                  </a:lnTo>
                  <a:lnTo>
                    <a:pt x="0" y="5224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310BAD-379D-F47D-C33A-F132FC622B8A}"/>
              </a:ext>
            </a:extLst>
          </p:cNvPr>
          <p:cNvGrpSpPr/>
          <p:nvPr/>
        </p:nvGrpSpPr>
        <p:grpSpPr>
          <a:xfrm>
            <a:off x="1467002" y="4313714"/>
            <a:ext cx="4354405" cy="4354405"/>
            <a:chOff x="1467002" y="4313714"/>
            <a:chExt cx="4354405" cy="4354405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8" name="Freeform 28">
              <a:hlinkClick r:id="rId36" action="ppaction://hlinksldjump"/>
            </p:cNvPr>
            <p:cNvSpPr/>
            <p:nvPr/>
          </p:nvSpPr>
          <p:spPr>
            <a:xfrm rot="-2700000">
              <a:off x="1467002" y="4313714"/>
              <a:ext cx="4354405" cy="4354405"/>
            </a:xfrm>
            <a:custGeom>
              <a:avLst/>
              <a:gdLst/>
              <a:ahLst/>
              <a:cxnLst/>
              <a:rect l="l" t="t" r="r" b="b"/>
              <a:pathLst>
                <a:path w="4354405" h="4354405">
                  <a:moveTo>
                    <a:pt x="0" y="0"/>
                  </a:moveTo>
                  <a:lnTo>
                    <a:pt x="4354405" y="0"/>
                  </a:lnTo>
                  <a:lnTo>
                    <a:pt x="4354405" y="4354405"/>
                  </a:lnTo>
                  <a:lnTo>
                    <a:pt x="0" y="435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326215" y="223397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C6E910-DF70-6567-D33F-8836D3A940AC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LANGPOOTMUG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AB7D85-72A1-9DD5-38B0-ED546BFACB90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12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715677-66E8-1425-E13E-0E04CCDCF71A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0F8350FA-5632-9D5D-731D-5A2EC1962FD6}"/>
              </a:ext>
            </a:extLst>
          </p:cNvPr>
          <p:cNvSpPr txBox="1"/>
          <p:nvPr/>
        </p:nvSpPr>
        <p:spPr>
          <a:xfrm>
            <a:off x="1272530" y="7229619"/>
            <a:ext cx="8861952" cy="2098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Heermoes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ontzettend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oude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plant.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Hij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leefde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al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voordat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er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planten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met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bloemen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waren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189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676987" y="2901434"/>
            <a:ext cx="6356866" cy="6356866"/>
          </a:xfrm>
          <a:custGeom>
            <a:avLst/>
            <a:gdLst/>
            <a:ahLst/>
            <a:cxnLst/>
            <a:rect l="l" t="t" r="r" b="b"/>
            <a:pathLst>
              <a:path w="6356866" h="6356866">
                <a:moveTo>
                  <a:pt x="0" y="0"/>
                </a:moveTo>
                <a:lnTo>
                  <a:pt x="6356865" y="0"/>
                </a:lnTo>
                <a:lnTo>
                  <a:pt x="6356865" y="6356866"/>
                </a:lnTo>
                <a:lnTo>
                  <a:pt x="0" y="6356866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AC184D-6ACB-8DEE-E6F1-58ACF50496DA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BLADLUIS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-422158" y="2167302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34249B-1D7F-DB12-FC03-325390B46629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SCHILDWANTS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Wanneer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9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hebben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bladluizen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EN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schildwantsen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941A4A-B288-EDF9-D583-C639DD2C643D}"/>
              </a:ext>
            </a:extLst>
          </p:cNvPr>
          <p:cNvGrpSpPr/>
          <p:nvPr/>
        </p:nvGrpSpPr>
        <p:grpSpPr>
          <a:xfrm>
            <a:off x="7255797" y="3364098"/>
            <a:ext cx="3776407" cy="4827402"/>
            <a:chOff x="7255797" y="3364098"/>
            <a:chExt cx="3776407" cy="4827402"/>
          </a:xfrm>
        </p:grpSpPr>
        <p:sp>
          <p:nvSpPr>
            <p:cNvPr id="25" name="TextBox 25">
              <a:hlinkClick r:id="rId33" action="ppaction://hlinksldjump"/>
            </p:cNvPr>
            <p:cNvSpPr txBox="1"/>
            <p:nvPr/>
          </p:nvSpPr>
          <p:spPr>
            <a:xfrm>
              <a:off x="7255797" y="6102984"/>
              <a:ext cx="3776407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B.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ROLTONG</a:t>
              </a:r>
            </a:p>
          </p:txBody>
        </p:sp>
        <p:pic>
          <p:nvPicPr>
            <p:cNvPr id="28" name="Picture 27">
              <a:hlinkClick r:id="rId33" action="ppaction://hlinksldjump"/>
              <a:extLst>
                <a:ext uri="{FF2B5EF4-FFF2-40B4-BE49-F238E27FC236}">
                  <a16:creationId xmlns:a16="http://schemas.microsoft.com/office/drawing/2014/main" id="{618F361F-4D63-292B-655E-13A4DBEB2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061934" y="3364098"/>
              <a:ext cx="2002523" cy="250814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DC2F43-1317-2DF2-12FB-609D70C0B6D9}"/>
              </a:ext>
            </a:extLst>
          </p:cNvPr>
          <p:cNvGrpSpPr/>
          <p:nvPr/>
        </p:nvGrpSpPr>
        <p:grpSpPr>
          <a:xfrm>
            <a:off x="1904446" y="3310907"/>
            <a:ext cx="4288242" cy="4880593"/>
            <a:chOff x="1904446" y="3310907"/>
            <a:chExt cx="4288242" cy="4880593"/>
          </a:xfrm>
        </p:grpSpPr>
        <p:sp>
          <p:nvSpPr>
            <p:cNvPr id="24" name="TextBox 24">
              <a:hlinkClick r:id="rId33" action="ppaction://hlinksldjump"/>
            </p:cNvPr>
            <p:cNvSpPr txBox="1"/>
            <p:nvPr/>
          </p:nvSpPr>
          <p:spPr>
            <a:xfrm>
              <a:off x="1904446" y="6102984"/>
              <a:ext cx="4225477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A.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VLEUGELS</a:t>
              </a:r>
            </a:p>
          </p:txBody>
        </p:sp>
        <p:pic>
          <p:nvPicPr>
            <p:cNvPr id="30" name="Picture 29">
              <a:hlinkClick r:id="rId33" action="ppaction://hlinksldjump"/>
              <a:extLst>
                <a:ext uri="{FF2B5EF4-FFF2-40B4-BE49-F238E27FC236}">
                  <a16:creationId xmlns:a16="http://schemas.microsoft.com/office/drawing/2014/main" id="{12732EEA-5FFC-CE5C-43F4-082450C4B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92284" y="3310907"/>
              <a:ext cx="4000404" cy="275331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57A4D1-825A-8D24-E5A9-C5EF674C70BF}"/>
              </a:ext>
            </a:extLst>
          </p:cNvPr>
          <p:cNvGrpSpPr/>
          <p:nvPr/>
        </p:nvGrpSpPr>
        <p:grpSpPr>
          <a:xfrm>
            <a:off x="11760971" y="3321218"/>
            <a:ext cx="5147352" cy="4870282"/>
            <a:chOff x="11760971" y="3321218"/>
            <a:chExt cx="5147352" cy="4870282"/>
          </a:xfrm>
        </p:grpSpPr>
        <p:sp>
          <p:nvSpPr>
            <p:cNvPr id="26" name="TextBox 26">
              <a:hlinkClick r:id="rId36" action="ppaction://hlinksldjump"/>
            </p:cNvPr>
            <p:cNvSpPr txBox="1"/>
            <p:nvPr/>
          </p:nvSpPr>
          <p:spPr>
            <a:xfrm>
              <a:off x="11760971" y="6102984"/>
              <a:ext cx="5147352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ZUIGSNUIT</a:t>
              </a:r>
            </a:p>
          </p:txBody>
        </p:sp>
        <p:pic>
          <p:nvPicPr>
            <p:cNvPr id="32" name="Picture 31">
              <a:hlinkClick r:id="rId36" action="ppaction://hlinksldjump"/>
              <a:extLst>
                <a:ext uri="{FF2B5EF4-FFF2-40B4-BE49-F238E27FC236}">
                  <a16:creationId xmlns:a16="http://schemas.microsoft.com/office/drawing/2014/main" id="{A57B1589-0721-502E-9EF0-373DAA71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3532016" y="3321218"/>
              <a:ext cx="1496474" cy="27326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F257A85-7EA1-4E0B-B37A-684FB8B6866D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83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EF6935-D6F2-A4CE-4EFC-BB3C1604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844" y="482594"/>
            <a:ext cx="54006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CDD06D-87B1-F28B-4CEE-BB46D5832F1B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9D619617-B325-D244-96B8-2EB2C271AF8B}"/>
              </a:ext>
            </a:extLst>
          </p:cNvPr>
          <p:cNvSpPr/>
          <p:nvPr/>
        </p:nvSpPr>
        <p:spPr>
          <a:xfrm rot="3501787" flipH="1" flipV="1">
            <a:off x="11458954" y="1312032"/>
            <a:ext cx="1946672" cy="2407013"/>
          </a:xfrm>
          <a:custGeom>
            <a:avLst/>
            <a:gdLst/>
            <a:ahLst/>
            <a:cxnLst/>
            <a:rect l="l" t="t" r="r" b="b"/>
            <a:pathLst>
              <a:path w="1946672" h="2407013">
                <a:moveTo>
                  <a:pt x="1946672" y="0"/>
                </a:moveTo>
                <a:lnTo>
                  <a:pt x="0" y="0"/>
                </a:lnTo>
                <a:lnTo>
                  <a:pt x="0" y="2407014"/>
                </a:lnTo>
                <a:lnTo>
                  <a:pt x="1946672" y="2407014"/>
                </a:lnTo>
                <a:lnTo>
                  <a:pt x="1946672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C763EFC8-5B5F-1BBE-EBA2-931D2792FED4}"/>
              </a:ext>
            </a:extLst>
          </p:cNvPr>
          <p:cNvSpPr txBox="1"/>
          <p:nvPr/>
        </p:nvSpPr>
        <p:spPr>
          <a:xfrm>
            <a:off x="3205316" y="1161009"/>
            <a:ext cx="8861952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Alle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wantsen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bladluizen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hebben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zuigsnuit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918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815589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D6C0A1-CA46-41F9-BAD1-37755008604C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ZWARTE WEGMIER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10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Stelling: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Zwarte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wegmieren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bladluizen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helpen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elkaar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.</a:t>
            </a:r>
          </a:p>
        </p:txBody>
      </p:sp>
      <p:sp>
        <p:nvSpPr>
          <p:cNvPr id="24" name="TextBox 24">
            <a:hlinkClick r:id="rId33" action="ppaction://hlinksldjump"/>
          </p:cNvPr>
          <p:cNvSpPr txBox="1"/>
          <p:nvPr/>
        </p:nvSpPr>
        <p:spPr>
          <a:xfrm>
            <a:off x="4188181" y="5491621"/>
            <a:ext cx="4225477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JUIST</a:t>
            </a:r>
          </a:p>
        </p:txBody>
      </p:sp>
      <p:sp>
        <p:nvSpPr>
          <p:cNvPr id="25" name="TextBox 25">
            <a:hlinkClick r:id="rId34" action="ppaction://hlinksldjump"/>
          </p:cNvPr>
          <p:cNvSpPr txBox="1"/>
          <p:nvPr/>
        </p:nvSpPr>
        <p:spPr>
          <a:xfrm>
            <a:off x="9581994" y="5491621"/>
            <a:ext cx="5147352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ONJUIST</a:t>
            </a:r>
          </a:p>
        </p:txBody>
      </p:sp>
      <p:sp>
        <p:nvSpPr>
          <p:cNvPr id="26" name="Freeform 26"/>
          <p:cNvSpPr/>
          <p:nvPr/>
        </p:nvSpPr>
        <p:spPr>
          <a:xfrm rot="591068">
            <a:off x="-224503" y="5041729"/>
            <a:ext cx="5278134" cy="5278134"/>
          </a:xfrm>
          <a:custGeom>
            <a:avLst/>
            <a:gdLst/>
            <a:ahLst/>
            <a:cxnLst/>
            <a:rect l="l" t="t" r="r" b="b"/>
            <a:pathLst>
              <a:path w="5278134" h="5278134">
                <a:moveTo>
                  <a:pt x="0" y="0"/>
                </a:moveTo>
                <a:lnTo>
                  <a:pt x="5278135" y="0"/>
                </a:lnTo>
                <a:lnTo>
                  <a:pt x="5278135" y="5278134"/>
                </a:lnTo>
                <a:lnTo>
                  <a:pt x="0" y="5278134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>
            <a:off x="13182303" y="5398461"/>
            <a:ext cx="4596923" cy="4596923"/>
          </a:xfrm>
          <a:custGeom>
            <a:avLst/>
            <a:gdLst/>
            <a:ahLst/>
            <a:cxnLst/>
            <a:rect l="l" t="t" r="r" b="b"/>
            <a:pathLst>
              <a:path w="4596923" h="4596923">
                <a:moveTo>
                  <a:pt x="0" y="0"/>
                </a:moveTo>
                <a:lnTo>
                  <a:pt x="4596923" y="0"/>
                </a:lnTo>
                <a:lnTo>
                  <a:pt x="4596923" y="4596922"/>
                </a:lnTo>
                <a:lnTo>
                  <a:pt x="0" y="4596922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9CEC88A-8267-9C91-048E-7FDEAA9E91A2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34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 rot="1710943">
            <a:off x="440103" y="2022536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76F728-A564-DA8E-5925-99F71F84BC4B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ATALANTA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Waar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3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3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3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13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3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13000"/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7">
                <a:alphaModFix amt="13000"/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13000"/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13000"/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alphaModFix amt="13000"/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alphaModFix amt="13000"/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alphaModFix amt="13000"/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alphaModFix amt="13000"/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alphaModFix amt="13000"/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57B672-53F3-99F6-289B-CC8DB7AB3245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8" name="Online Media 27" title="Mier melkt luizen | Winnaar Zelf Geschoten | Vroege Vogels">
            <a:hlinkClick r:id="" action="ppaction://media"/>
            <a:extLst>
              <a:ext uri="{FF2B5EF4-FFF2-40B4-BE49-F238E27FC236}">
                <a16:creationId xmlns:a16="http://schemas.microsoft.com/office/drawing/2014/main" id="{10FBDCEE-1DC2-7B2F-4D99-C5DC0415B2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6"/>
          <a:stretch>
            <a:fillRect/>
          </a:stretch>
        </p:blipFill>
        <p:spPr>
          <a:xfrm>
            <a:off x="3216433" y="1427755"/>
            <a:ext cx="11254710" cy="6358911"/>
          </a:xfrm>
          <a:prstGeom prst="rect">
            <a:avLst/>
          </a:prstGeom>
        </p:spPr>
      </p:pic>
      <p:sp>
        <p:nvSpPr>
          <p:cNvPr id="29" name="TextBox 24">
            <a:extLst>
              <a:ext uri="{FF2B5EF4-FFF2-40B4-BE49-F238E27FC236}">
                <a16:creationId xmlns:a16="http://schemas.microsoft.com/office/drawing/2014/main" id="{B017D14D-4929-F8F8-5434-9CBC0C2F9E5D}"/>
              </a:ext>
            </a:extLst>
          </p:cNvPr>
          <p:cNvSpPr txBox="1"/>
          <p:nvPr/>
        </p:nvSpPr>
        <p:spPr>
          <a:xfrm>
            <a:off x="1526780" y="7810079"/>
            <a:ext cx="8861952" cy="2098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Mieren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beschermen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bladluizen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omdat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ze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gek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zijn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op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hun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honingdauw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EF3226-51BD-522C-CD7E-C216402CE3DC}"/>
              </a:ext>
            </a:extLst>
          </p:cNvPr>
          <p:cNvSpPr txBox="1"/>
          <p:nvPr/>
        </p:nvSpPr>
        <p:spPr>
          <a:xfrm>
            <a:off x="3054517" y="173672"/>
            <a:ext cx="1094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ID4096" dirty="0">
                <a:hlinkClick r:id="rId37"/>
              </a:rPr>
              <a:t>https://www.youtube.com/watch?v=WBIKNKn0OBM</a:t>
            </a:r>
            <a:r>
              <a:rPr lang="nl-NL" dirty="0"/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605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 rot="-763314">
            <a:off x="198927" y="1485429"/>
            <a:ext cx="8542734" cy="8542734"/>
          </a:xfrm>
          <a:custGeom>
            <a:avLst/>
            <a:gdLst/>
            <a:ahLst/>
            <a:cxnLst/>
            <a:rect l="l" t="t" r="r" b="b"/>
            <a:pathLst>
              <a:path w="8542734" h="8542734">
                <a:moveTo>
                  <a:pt x="0" y="0"/>
                </a:moveTo>
                <a:lnTo>
                  <a:pt x="8542734" y="0"/>
                </a:lnTo>
                <a:lnTo>
                  <a:pt x="8542734" y="8542734"/>
                </a:lnTo>
                <a:lnTo>
                  <a:pt x="0" y="854273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3C94FA-36AD-EC0E-2F21-77C6B748A1DF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DWERGVLEERMUIS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2" name="TextBox 22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dier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is de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dwergvleermuis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39C046-D57C-98C6-FF0E-AC29B3DE177F}"/>
              </a:ext>
            </a:extLst>
          </p:cNvPr>
          <p:cNvGrpSpPr/>
          <p:nvPr/>
        </p:nvGrpSpPr>
        <p:grpSpPr>
          <a:xfrm>
            <a:off x="1486438" y="3268812"/>
            <a:ext cx="5061493" cy="5212766"/>
            <a:chOff x="1486438" y="3268812"/>
            <a:chExt cx="5061493" cy="5212766"/>
          </a:xfrm>
        </p:grpSpPr>
        <p:sp>
          <p:nvSpPr>
            <p:cNvPr id="24" name="Freeform 24">
              <a:hlinkClick r:id="rId33" action="ppaction://hlinksldjump"/>
            </p:cNvPr>
            <p:cNvSpPr/>
            <p:nvPr/>
          </p:nvSpPr>
          <p:spPr>
            <a:xfrm rot="-706066">
              <a:off x="1486438" y="3268812"/>
              <a:ext cx="5061493" cy="3618968"/>
            </a:xfrm>
            <a:custGeom>
              <a:avLst/>
              <a:gdLst/>
              <a:ahLst/>
              <a:cxnLst/>
              <a:rect l="l" t="t" r="r" b="b"/>
              <a:pathLst>
                <a:path w="5061493" h="3618968">
                  <a:moveTo>
                    <a:pt x="0" y="0"/>
                  </a:moveTo>
                  <a:lnTo>
                    <a:pt x="5061493" y="0"/>
                  </a:lnTo>
                  <a:lnTo>
                    <a:pt x="5061493" y="3618968"/>
                  </a:lnTo>
                  <a:lnTo>
                    <a:pt x="0" y="3618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alphaModFix amt="69000"/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5" name="TextBox 25">
              <a:hlinkClick r:id="rId33" action="ppaction://hlinksldjump"/>
            </p:cNvPr>
            <p:cNvSpPr txBox="1"/>
            <p:nvPr/>
          </p:nvSpPr>
          <p:spPr>
            <a:xfrm>
              <a:off x="1904446" y="6393062"/>
              <a:ext cx="4225477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A.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VOGEL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F249D7-B129-E0D9-6EB4-567EBB34D0AB}"/>
              </a:ext>
            </a:extLst>
          </p:cNvPr>
          <p:cNvGrpSpPr/>
          <p:nvPr/>
        </p:nvGrpSpPr>
        <p:grpSpPr>
          <a:xfrm>
            <a:off x="11760971" y="3696116"/>
            <a:ext cx="5147352" cy="4785462"/>
            <a:chOff x="11760971" y="3696116"/>
            <a:chExt cx="5147352" cy="4785462"/>
          </a:xfrm>
        </p:grpSpPr>
        <p:sp>
          <p:nvSpPr>
            <p:cNvPr id="26" name="Freeform 26">
              <a:hlinkClick r:id="rId33" action="ppaction://hlinksldjump"/>
            </p:cNvPr>
            <p:cNvSpPr/>
            <p:nvPr/>
          </p:nvSpPr>
          <p:spPr>
            <a:xfrm rot="-382966">
              <a:off x="12175423" y="3696116"/>
              <a:ext cx="2045293" cy="2380555"/>
            </a:xfrm>
            <a:custGeom>
              <a:avLst/>
              <a:gdLst/>
              <a:ahLst/>
              <a:cxnLst/>
              <a:rect l="l" t="t" r="r" b="b"/>
              <a:pathLst>
                <a:path w="2045293" h="2380555">
                  <a:moveTo>
                    <a:pt x="0" y="0"/>
                  </a:moveTo>
                  <a:lnTo>
                    <a:pt x="2045293" y="0"/>
                  </a:lnTo>
                  <a:lnTo>
                    <a:pt x="2045293" y="2380555"/>
                  </a:lnTo>
                  <a:lnTo>
                    <a:pt x="0" y="238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69000"/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7" name="TextBox 27">
              <a:hlinkClick r:id="rId33" action="ppaction://hlinksldjump"/>
            </p:cNvPr>
            <p:cNvSpPr txBox="1"/>
            <p:nvPr/>
          </p:nvSpPr>
          <p:spPr>
            <a:xfrm>
              <a:off x="11760971" y="6393062"/>
              <a:ext cx="5147352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REPTIEL</a:t>
              </a:r>
            </a:p>
          </p:txBody>
        </p:sp>
        <p:sp>
          <p:nvSpPr>
            <p:cNvPr id="28" name="Freeform 28">
              <a:hlinkClick r:id="rId33" action="ppaction://hlinksldjump"/>
            </p:cNvPr>
            <p:cNvSpPr/>
            <p:nvPr/>
          </p:nvSpPr>
          <p:spPr>
            <a:xfrm rot="306370">
              <a:off x="14472684" y="4099937"/>
              <a:ext cx="2045293" cy="2380555"/>
            </a:xfrm>
            <a:custGeom>
              <a:avLst/>
              <a:gdLst/>
              <a:ahLst/>
              <a:cxnLst/>
              <a:rect l="l" t="t" r="r" b="b"/>
              <a:pathLst>
                <a:path w="2045293" h="2380555">
                  <a:moveTo>
                    <a:pt x="0" y="0"/>
                  </a:moveTo>
                  <a:lnTo>
                    <a:pt x="2045293" y="0"/>
                  </a:lnTo>
                  <a:lnTo>
                    <a:pt x="2045293" y="2380555"/>
                  </a:lnTo>
                  <a:lnTo>
                    <a:pt x="0" y="238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alphaModFix amt="69000"/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F4C0ED-EDCE-A903-CD3D-E8605D643F20}"/>
              </a:ext>
            </a:extLst>
          </p:cNvPr>
          <p:cNvGrpSpPr/>
          <p:nvPr/>
        </p:nvGrpSpPr>
        <p:grpSpPr>
          <a:xfrm>
            <a:off x="6887916" y="3677395"/>
            <a:ext cx="4517503" cy="4804183"/>
            <a:chOff x="6887916" y="3677395"/>
            <a:chExt cx="4517503" cy="4804183"/>
          </a:xfrm>
        </p:grpSpPr>
        <p:sp>
          <p:nvSpPr>
            <p:cNvPr id="29" name="Freeform 29">
              <a:hlinkClick r:id="rId38" action="ppaction://hlinksldjump"/>
            </p:cNvPr>
            <p:cNvSpPr/>
            <p:nvPr/>
          </p:nvSpPr>
          <p:spPr>
            <a:xfrm rot="73218">
              <a:off x="6887916" y="3677395"/>
              <a:ext cx="2126470" cy="2289604"/>
            </a:xfrm>
            <a:custGeom>
              <a:avLst/>
              <a:gdLst/>
              <a:ahLst/>
              <a:cxnLst/>
              <a:rect l="l" t="t" r="r" b="b"/>
              <a:pathLst>
                <a:path w="2126470" h="2289604">
                  <a:moveTo>
                    <a:pt x="0" y="0"/>
                  </a:moveTo>
                  <a:lnTo>
                    <a:pt x="2126470" y="0"/>
                  </a:lnTo>
                  <a:lnTo>
                    <a:pt x="2126470" y="2289604"/>
                  </a:lnTo>
                  <a:lnTo>
                    <a:pt x="0" y="2289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alphaModFix amt="69000"/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30" name="TextBox 30">
              <a:hlinkClick r:id="rId38" action="ppaction://hlinksldjump"/>
            </p:cNvPr>
            <p:cNvSpPr txBox="1"/>
            <p:nvPr/>
          </p:nvSpPr>
          <p:spPr>
            <a:xfrm>
              <a:off x="7109135" y="6393062"/>
              <a:ext cx="4069731" cy="2088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B.</a:t>
              </a:r>
            </a:p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9CBB99"/>
                  </a:solidFill>
                  <a:latin typeface="Gagalin"/>
                </a:rPr>
                <a:t>ZOOGDIER</a:t>
              </a:r>
            </a:p>
          </p:txBody>
        </p:sp>
        <p:sp>
          <p:nvSpPr>
            <p:cNvPr id="31" name="Freeform 31">
              <a:hlinkClick r:id="rId38" action="ppaction://hlinksldjump"/>
            </p:cNvPr>
            <p:cNvSpPr/>
            <p:nvPr/>
          </p:nvSpPr>
          <p:spPr>
            <a:xfrm rot="652411">
              <a:off x="9335621" y="4228186"/>
              <a:ext cx="2069798" cy="2228584"/>
            </a:xfrm>
            <a:custGeom>
              <a:avLst/>
              <a:gdLst/>
              <a:ahLst/>
              <a:cxnLst/>
              <a:rect l="l" t="t" r="r" b="b"/>
              <a:pathLst>
                <a:path w="2069798" h="2228584">
                  <a:moveTo>
                    <a:pt x="0" y="0"/>
                  </a:moveTo>
                  <a:lnTo>
                    <a:pt x="2069798" y="0"/>
                  </a:lnTo>
                  <a:lnTo>
                    <a:pt x="2069798" y="2228584"/>
                  </a:lnTo>
                  <a:lnTo>
                    <a:pt x="0" y="2228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alphaModFix amt="69000"/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C23B955-3E87-28C7-FDED-10D0A546C072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26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735C21-0A90-CAFD-7AF1-860D3819F91E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6A702B3C-197C-5FE4-18F5-1B1DF8863C2B}"/>
              </a:ext>
            </a:extLst>
          </p:cNvPr>
          <p:cNvSpPr txBox="1"/>
          <p:nvPr/>
        </p:nvSpPr>
        <p:spPr>
          <a:xfrm>
            <a:off x="1411883" y="7371805"/>
            <a:ext cx="8861952" cy="2098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Vleermuizen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baren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hun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jongen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levend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zogen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ze,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dus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zijn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het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zoogdieren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77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179353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AF344D-F697-5B49-AC05-0C597CC7D762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HUISMUIS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12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Stelling: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Huismuizen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krijgen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maar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één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keer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per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jaar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jongen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379677" y="5776648"/>
            <a:ext cx="4955819" cy="4955819"/>
          </a:xfrm>
          <a:custGeom>
            <a:avLst/>
            <a:gdLst/>
            <a:ahLst/>
            <a:cxnLst/>
            <a:rect l="l" t="t" r="r" b="b"/>
            <a:pathLst>
              <a:path w="4955819" h="4955819">
                <a:moveTo>
                  <a:pt x="0" y="0"/>
                </a:moveTo>
                <a:lnTo>
                  <a:pt x="4955819" y="0"/>
                </a:lnTo>
                <a:lnTo>
                  <a:pt x="4955819" y="4955819"/>
                </a:lnTo>
                <a:lnTo>
                  <a:pt x="0" y="495581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7" name="Freeform 27"/>
          <p:cNvSpPr/>
          <p:nvPr/>
        </p:nvSpPr>
        <p:spPr>
          <a:xfrm flipH="1">
            <a:off x="7037686" y="7395640"/>
            <a:ext cx="2755890" cy="2755890"/>
          </a:xfrm>
          <a:custGeom>
            <a:avLst/>
            <a:gdLst/>
            <a:ahLst/>
            <a:cxnLst/>
            <a:rect l="l" t="t" r="r" b="b"/>
            <a:pathLst>
              <a:path w="2755890" h="2755890">
                <a:moveTo>
                  <a:pt x="2755890" y="0"/>
                </a:moveTo>
                <a:lnTo>
                  <a:pt x="0" y="0"/>
                </a:lnTo>
                <a:lnTo>
                  <a:pt x="0" y="2755890"/>
                </a:lnTo>
                <a:lnTo>
                  <a:pt x="2755890" y="2755890"/>
                </a:lnTo>
                <a:lnTo>
                  <a:pt x="2755890" y="0"/>
                </a:lnTo>
                <a:close/>
              </a:path>
            </a:pathLst>
          </a:custGeom>
          <a:blipFill>
            <a:blip r:embed="rId3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8" name="Freeform 28"/>
          <p:cNvSpPr/>
          <p:nvPr/>
        </p:nvSpPr>
        <p:spPr>
          <a:xfrm rot="-336185" flipH="1">
            <a:off x="8763019" y="6688916"/>
            <a:ext cx="2755890" cy="2755890"/>
          </a:xfrm>
          <a:custGeom>
            <a:avLst/>
            <a:gdLst/>
            <a:ahLst/>
            <a:cxnLst/>
            <a:rect l="l" t="t" r="r" b="b"/>
            <a:pathLst>
              <a:path w="2755890" h="2755890">
                <a:moveTo>
                  <a:pt x="2755890" y="0"/>
                </a:moveTo>
                <a:lnTo>
                  <a:pt x="0" y="0"/>
                </a:lnTo>
                <a:lnTo>
                  <a:pt x="0" y="2755889"/>
                </a:lnTo>
                <a:lnTo>
                  <a:pt x="2755890" y="2755889"/>
                </a:lnTo>
                <a:lnTo>
                  <a:pt x="2755890" y="0"/>
                </a:lnTo>
                <a:close/>
              </a:path>
            </a:pathLst>
          </a:custGeom>
          <a:blipFill>
            <a:blip r:embed="rId3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9" name="Freeform 29"/>
          <p:cNvSpPr/>
          <p:nvPr/>
        </p:nvSpPr>
        <p:spPr>
          <a:xfrm rot="-439861">
            <a:off x="9086059" y="7812013"/>
            <a:ext cx="2755890" cy="2755890"/>
          </a:xfrm>
          <a:custGeom>
            <a:avLst/>
            <a:gdLst/>
            <a:ahLst/>
            <a:cxnLst/>
            <a:rect l="l" t="t" r="r" b="b"/>
            <a:pathLst>
              <a:path w="2755890" h="2755890">
                <a:moveTo>
                  <a:pt x="0" y="0"/>
                </a:moveTo>
                <a:lnTo>
                  <a:pt x="2755890" y="0"/>
                </a:lnTo>
                <a:lnTo>
                  <a:pt x="2755890" y="2755889"/>
                </a:lnTo>
                <a:lnTo>
                  <a:pt x="0" y="275588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30" name="Freeform 30"/>
          <p:cNvSpPr/>
          <p:nvPr/>
        </p:nvSpPr>
        <p:spPr>
          <a:xfrm flipH="1">
            <a:off x="11865938" y="5588951"/>
            <a:ext cx="4955819" cy="4955819"/>
          </a:xfrm>
          <a:custGeom>
            <a:avLst/>
            <a:gdLst/>
            <a:ahLst/>
            <a:cxnLst/>
            <a:rect l="l" t="t" r="r" b="b"/>
            <a:pathLst>
              <a:path w="4955819" h="4955819">
                <a:moveTo>
                  <a:pt x="4955818" y="0"/>
                </a:moveTo>
                <a:lnTo>
                  <a:pt x="0" y="0"/>
                </a:lnTo>
                <a:lnTo>
                  <a:pt x="0" y="4955819"/>
                </a:lnTo>
                <a:lnTo>
                  <a:pt x="4955818" y="4955819"/>
                </a:lnTo>
                <a:lnTo>
                  <a:pt x="4955818" y="0"/>
                </a:lnTo>
                <a:close/>
              </a:path>
            </a:pathLst>
          </a:custGeom>
          <a:blipFill>
            <a:blip r:embed="rId33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TextBox 25">
            <a:hlinkClick r:id="rId34" action="ppaction://hlinksldjump"/>
          </p:cNvPr>
          <p:cNvSpPr txBox="1"/>
          <p:nvPr/>
        </p:nvSpPr>
        <p:spPr>
          <a:xfrm>
            <a:off x="9581994" y="5491621"/>
            <a:ext cx="5147352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ONJUIST</a:t>
            </a:r>
          </a:p>
        </p:txBody>
      </p:sp>
      <p:sp>
        <p:nvSpPr>
          <p:cNvPr id="24" name="TextBox 24">
            <a:hlinkClick r:id="rId35" action="ppaction://hlinksldjump"/>
          </p:cNvPr>
          <p:cNvSpPr txBox="1"/>
          <p:nvPr/>
        </p:nvSpPr>
        <p:spPr>
          <a:xfrm>
            <a:off x="4188181" y="5491621"/>
            <a:ext cx="4225477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JUIST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1FE5330-7386-4D4F-6AAA-DFEB0E72F560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46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1733B4-4CE1-A503-094C-CD6C0DC0C4AA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0C69517A-DC37-3902-0144-C9394901676C}"/>
              </a:ext>
            </a:extLst>
          </p:cNvPr>
          <p:cNvSpPr txBox="1"/>
          <p:nvPr/>
        </p:nvSpPr>
        <p:spPr>
          <a:xfrm>
            <a:off x="1526780" y="7810079"/>
            <a:ext cx="8861952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Huismuizen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leggen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meerdere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nestjes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per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jaar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93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0" y="2233977"/>
            <a:ext cx="7165807" cy="7165807"/>
          </a:xfrm>
          <a:custGeom>
            <a:avLst/>
            <a:gdLst/>
            <a:ahLst/>
            <a:cxnLst/>
            <a:rect l="l" t="t" r="r" b="b"/>
            <a:pathLst>
              <a:path w="7165807" h="7165807">
                <a:moveTo>
                  <a:pt x="0" y="0"/>
                </a:moveTo>
                <a:lnTo>
                  <a:pt x="7165807" y="0"/>
                </a:lnTo>
                <a:lnTo>
                  <a:pt x="7165807" y="7165807"/>
                </a:lnTo>
                <a:lnTo>
                  <a:pt x="0" y="7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914AA8-6C7A-B6EC-CB98-5D2456463A69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SPREEUW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TextBox 24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deze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vliegende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insecten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heeft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maar 2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vleugels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F6BF665-0D19-6C18-CDE6-0145CF88B1FD}"/>
              </a:ext>
            </a:extLst>
          </p:cNvPr>
          <p:cNvGrpSpPr/>
          <p:nvPr/>
        </p:nvGrpSpPr>
        <p:grpSpPr>
          <a:xfrm>
            <a:off x="1388131" y="4092246"/>
            <a:ext cx="4385285" cy="4542934"/>
            <a:chOff x="1388131" y="4092246"/>
            <a:chExt cx="4385285" cy="4542934"/>
          </a:xfrm>
        </p:grpSpPr>
        <p:sp>
          <p:nvSpPr>
            <p:cNvPr id="18" name="Freeform 18">
              <a:hlinkClick r:id="rId33" action="ppaction://hlinksldjump"/>
            </p:cNvPr>
            <p:cNvSpPr/>
            <p:nvPr/>
          </p:nvSpPr>
          <p:spPr>
            <a:xfrm rot="1710943">
              <a:off x="1388131" y="4092246"/>
              <a:ext cx="4385285" cy="4385285"/>
            </a:xfrm>
            <a:custGeom>
              <a:avLst/>
              <a:gdLst/>
              <a:ahLst/>
              <a:cxnLst/>
              <a:rect l="l" t="t" r="r" b="b"/>
              <a:pathLst>
                <a:path w="4385285" h="4385285">
                  <a:moveTo>
                    <a:pt x="0" y="0"/>
                  </a:moveTo>
                  <a:lnTo>
                    <a:pt x="4385285" y="0"/>
                  </a:lnTo>
                  <a:lnTo>
                    <a:pt x="4385285" y="4385285"/>
                  </a:lnTo>
                  <a:lnTo>
                    <a:pt x="0" y="4385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955B3A-4989-092C-741E-85D9A822EC03}"/>
              </a:ext>
            </a:extLst>
          </p:cNvPr>
          <p:cNvGrpSpPr/>
          <p:nvPr/>
        </p:nvGrpSpPr>
        <p:grpSpPr>
          <a:xfrm>
            <a:off x="6791024" y="4267884"/>
            <a:ext cx="4488048" cy="4488048"/>
            <a:chOff x="6791024" y="4267884"/>
            <a:chExt cx="4488048" cy="4488048"/>
          </a:xfrm>
        </p:grpSpPr>
        <p:sp>
          <p:nvSpPr>
            <p:cNvPr id="25" name="Freeform 25">
              <a:hlinkClick r:id="rId35" action="ppaction://hlinksldjump"/>
            </p:cNvPr>
            <p:cNvSpPr/>
            <p:nvPr/>
          </p:nvSpPr>
          <p:spPr>
            <a:xfrm rot="385188">
              <a:off x="6791024" y="4267884"/>
              <a:ext cx="4488048" cy="4488048"/>
            </a:xfrm>
            <a:custGeom>
              <a:avLst/>
              <a:gdLst/>
              <a:ahLst/>
              <a:cxnLst/>
              <a:rect l="l" t="t" r="r" b="b"/>
              <a:pathLst>
                <a:path w="4488048" h="4488048">
                  <a:moveTo>
                    <a:pt x="0" y="0"/>
                  </a:moveTo>
                  <a:lnTo>
                    <a:pt x="4488048" y="0"/>
                  </a:lnTo>
                  <a:lnTo>
                    <a:pt x="4488048" y="4488048"/>
                  </a:lnTo>
                  <a:lnTo>
                    <a:pt x="0" y="44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3C1CB7-8698-49A0-1333-0E4B042996C3}"/>
              </a:ext>
            </a:extLst>
          </p:cNvPr>
          <p:cNvGrpSpPr/>
          <p:nvPr/>
        </p:nvGrpSpPr>
        <p:grpSpPr>
          <a:xfrm>
            <a:off x="11515910" y="4334063"/>
            <a:ext cx="4569418" cy="4355690"/>
            <a:chOff x="11515910" y="4334063"/>
            <a:chExt cx="4569418" cy="4355690"/>
          </a:xfrm>
        </p:grpSpPr>
        <p:sp>
          <p:nvSpPr>
            <p:cNvPr id="26" name="Freeform 26">
              <a:hlinkClick r:id="rId33" action="ppaction://hlinksldjump"/>
            </p:cNvPr>
            <p:cNvSpPr/>
            <p:nvPr/>
          </p:nvSpPr>
          <p:spPr>
            <a:xfrm>
              <a:off x="11515910" y="4334063"/>
              <a:ext cx="4355690" cy="4355690"/>
            </a:xfrm>
            <a:custGeom>
              <a:avLst/>
              <a:gdLst/>
              <a:ahLst/>
              <a:cxnLst/>
              <a:rect l="l" t="t" r="r" b="b"/>
              <a:pathLst>
                <a:path w="4355690" h="4355690">
                  <a:moveTo>
                    <a:pt x="0" y="0"/>
                  </a:moveTo>
                  <a:lnTo>
                    <a:pt x="4355690" y="0"/>
                  </a:lnTo>
                  <a:lnTo>
                    <a:pt x="4355690" y="4355690"/>
                  </a:lnTo>
                  <a:lnTo>
                    <a:pt x="0" y="4355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395007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571473" y="1547337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84158E-3B8E-CE88-0DD7-F65AC3FBA680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MEREL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TextBox 18"/>
          <p:cNvSpPr txBox="1"/>
          <p:nvPr/>
        </p:nvSpPr>
        <p:spPr>
          <a:xfrm rot="-298486">
            <a:off x="794776" y="1000606"/>
            <a:ext cx="755517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Wat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voor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is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dit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7672" y="2167302"/>
            <a:ext cx="7655266" cy="7655266"/>
          </a:xfrm>
          <a:custGeom>
            <a:avLst/>
            <a:gdLst/>
            <a:ahLst/>
            <a:cxnLst/>
            <a:rect l="l" t="t" r="r" b="b"/>
            <a:pathLst>
              <a:path w="7655266" h="7655266">
                <a:moveTo>
                  <a:pt x="0" y="0"/>
                </a:moveTo>
                <a:lnTo>
                  <a:pt x="7655266" y="0"/>
                </a:lnTo>
                <a:lnTo>
                  <a:pt x="7655266" y="7655267"/>
                </a:lnTo>
                <a:lnTo>
                  <a:pt x="0" y="76552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4619E6-0645-2797-971B-E7E5F58C0973}"/>
              </a:ext>
            </a:extLst>
          </p:cNvPr>
          <p:cNvGrpSpPr/>
          <p:nvPr/>
        </p:nvGrpSpPr>
        <p:grpSpPr>
          <a:xfrm>
            <a:off x="0" y="716328"/>
            <a:ext cx="18288000" cy="1517649"/>
            <a:chOff x="0" y="716328"/>
            <a:chExt cx="18288000" cy="1517649"/>
          </a:xfrm>
        </p:grpSpPr>
        <p:grpSp>
          <p:nvGrpSpPr>
            <p:cNvPr id="20" name="Group 20"/>
            <p:cNvGrpSpPr/>
            <p:nvPr/>
          </p:nvGrpSpPr>
          <p:grpSpPr>
            <a:xfrm>
              <a:off x="1379677" y="716328"/>
              <a:ext cx="15528646" cy="1517649"/>
              <a:chOff x="0" y="0"/>
              <a:chExt cx="690162" cy="6745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90162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690162" h="67451">
                    <a:moveTo>
                      <a:pt x="24928" y="0"/>
                    </a:moveTo>
                    <a:lnTo>
                      <a:pt x="665234" y="0"/>
                    </a:lnTo>
                    <a:cubicBezTo>
                      <a:pt x="679001" y="0"/>
                      <a:pt x="690162" y="11161"/>
                      <a:pt x="690162" y="24928"/>
                    </a:cubicBezTo>
                    <a:lnTo>
                      <a:pt x="690162" y="42523"/>
                    </a:lnTo>
                    <a:cubicBezTo>
                      <a:pt x="690162" y="49135"/>
                      <a:pt x="687536" y="55475"/>
                      <a:pt x="682861" y="60150"/>
                    </a:cubicBezTo>
                    <a:cubicBezTo>
                      <a:pt x="678186" y="64825"/>
                      <a:pt x="671845" y="67451"/>
                      <a:pt x="665234" y="67451"/>
                    </a:cubicBezTo>
                    <a:lnTo>
                      <a:pt x="24928" y="67451"/>
                    </a:lnTo>
                    <a:cubicBezTo>
                      <a:pt x="11161" y="67451"/>
                      <a:pt x="0" y="56291"/>
                      <a:pt x="0" y="42523"/>
                    </a:cubicBezTo>
                    <a:lnTo>
                      <a:pt x="0" y="24928"/>
                    </a:lnTo>
                    <a:cubicBezTo>
                      <a:pt x="0" y="18317"/>
                      <a:pt x="2626" y="11976"/>
                      <a:pt x="7301" y="7301"/>
                    </a:cubicBezTo>
                    <a:cubicBezTo>
                      <a:pt x="11976" y="2626"/>
                      <a:pt x="18317" y="0"/>
                      <a:pt x="24928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690162" cy="1055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0" y="830628"/>
              <a:ext cx="18288000" cy="1336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99"/>
                </a:lnSpc>
              </a:pPr>
              <a:r>
                <a:rPr lang="en-US" sz="9999" spc="99" dirty="0">
                  <a:solidFill>
                    <a:srgbClr val="597656"/>
                  </a:solidFill>
                  <a:latin typeface="Gagalin"/>
                </a:rPr>
                <a:t>KAUW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5" name="Group 25"/>
          <p:cNvGrpSpPr/>
          <p:nvPr/>
        </p:nvGrpSpPr>
        <p:grpSpPr>
          <a:xfrm>
            <a:off x="8371942" y="3664930"/>
            <a:ext cx="7959869" cy="3720120"/>
            <a:chOff x="0" y="0"/>
            <a:chExt cx="10613159" cy="4960160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95250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Wie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heeft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 hem </a:t>
              </a:r>
              <a:r>
                <a:rPr lang="en-US" sz="5000" spc="50" dirty="0" err="1">
                  <a:solidFill>
                    <a:srgbClr val="597656"/>
                  </a:solidFill>
                  <a:latin typeface="Gordita Bold"/>
                </a:rPr>
                <a:t>gezien</a:t>
              </a:r>
              <a:r>
                <a:rPr lang="en-US" sz="5000" spc="50" dirty="0">
                  <a:solidFill>
                    <a:srgbClr val="597656"/>
                  </a:solidFill>
                  <a:latin typeface="Gordita Bold"/>
                </a:rPr>
                <a:t>?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876177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Waar?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3853143"/>
              <a:ext cx="10613159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spc="50">
                  <a:solidFill>
                    <a:srgbClr val="597656"/>
                  </a:solidFill>
                  <a:latin typeface="Gordita Bold"/>
                </a:rPr>
                <a:t>Wanneer?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13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vogel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trekt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in de winter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vanuit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noordelijke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oostelijke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landen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naar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Nederland?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89B63A-D98E-95D2-AD69-F0A341FB241A}"/>
              </a:ext>
            </a:extLst>
          </p:cNvPr>
          <p:cNvGrpSpPr/>
          <p:nvPr/>
        </p:nvGrpSpPr>
        <p:grpSpPr>
          <a:xfrm>
            <a:off x="12243885" y="3536435"/>
            <a:ext cx="5239908" cy="5239908"/>
            <a:chOff x="12243885" y="3536435"/>
            <a:chExt cx="5239908" cy="5239908"/>
          </a:xfrm>
        </p:grpSpPr>
        <p:sp>
          <p:nvSpPr>
            <p:cNvPr id="28" name="Freeform 28">
              <a:hlinkClick r:id="rId33" action="ppaction://hlinksldjump"/>
            </p:cNvPr>
            <p:cNvSpPr/>
            <p:nvPr/>
          </p:nvSpPr>
          <p:spPr>
            <a:xfrm rot="-316988" flipH="1">
              <a:off x="12243885" y="3536435"/>
              <a:ext cx="5239908" cy="5239908"/>
            </a:xfrm>
            <a:custGeom>
              <a:avLst/>
              <a:gdLst/>
              <a:ahLst/>
              <a:cxnLst/>
              <a:rect l="l" t="t" r="r" b="b"/>
              <a:pathLst>
                <a:path w="5239908" h="5239908">
                  <a:moveTo>
                    <a:pt x="5239908" y="0"/>
                  </a:moveTo>
                  <a:lnTo>
                    <a:pt x="0" y="0"/>
                  </a:lnTo>
                  <a:lnTo>
                    <a:pt x="0" y="5239908"/>
                  </a:lnTo>
                  <a:lnTo>
                    <a:pt x="5239908" y="5239908"/>
                  </a:lnTo>
                  <a:lnTo>
                    <a:pt x="5239908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8A26C9-2BD4-7D98-0CED-870CFA866D50}"/>
              </a:ext>
            </a:extLst>
          </p:cNvPr>
          <p:cNvGrpSpPr/>
          <p:nvPr/>
        </p:nvGrpSpPr>
        <p:grpSpPr>
          <a:xfrm>
            <a:off x="7302224" y="3800613"/>
            <a:ext cx="4711552" cy="4834567"/>
            <a:chOff x="7302224" y="3800613"/>
            <a:chExt cx="4711552" cy="4834567"/>
          </a:xfrm>
        </p:grpSpPr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  <p:sp>
          <p:nvSpPr>
            <p:cNvPr id="27" name="Freeform 27">
              <a:hlinkClick r:id="rId33" action="ppaction://hlinksldjump"/>
            </p:cNvPr>
            <p:cNvSpPr/>
            <p:nvPr/>
          </p:nvSpPr>
          <p:spPr>
            <a:xfrm>
              <a:off x="7302224" y="3800613"/>
              <a:ext cx="4711552" cy="4711552"/>
            </a:xfrm>
            <a:custGeom>
              <a:avLst/>
              <a:gdLst/>
              <a:ahLst/>
              <a:cxnLst/>
              <a:rect l="l" t="t" r="r" b="b"/>
              <a:pathLst>
                <a:path w="4711552" h="4711552">
                  <a:moveTo>
                    <a:pt x="0" y="0"/>
                  </a:moveTo>
                  <a:lnTo>
                    <a:pt x="4711552" y="0"/>
                  </a:lnTo>
                  <a:lnTo>
                    <a:pt x="4711552" y="4711552"/>
                  </a:lnTo>
                  <a:lnTo>
                    <a:pt x="0" y="4711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FE935D-7581-8422-A075-DAEFCB64CA59}"/>
              </a:ext>
            </a:extLst>
          </p:cNvPr>
          <p:cNvGrpSpPr/>
          <p:nvPr/>
        </p:nvGrpSpPr>
        <p:grpSpPr>
          <a:xfrm>
            <a:off x="1028700" y="3954846"/>
            <a:ext cx="4557320" cy="4680334"/>
            <a:chOff x="1028700" y="3954846"/>
            <a:chExt cx="4557320" cy="4680334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9" name="Freeform 29">
              <a:hlinkClick r:id="rId36" action="ppaction://hlinksldjump"/>
            </p:cNvPr>
            <p:cNvSpPr/>
            <p:nvPr/>
          </p:nvSpPr>
          <p:spPr>
            <a:xfrm>
              <a:off x="1028700" y="3954846"/>
              <a:ext cx="4557320" cy="4557320"/>
            </a:xfrm>
            <a:custGeom>
              <a:avLst/>
              <a:gdLst/>
              <a:ahLst/>
              <a:cxnLst/>
              <a:rect l="l" t="t" r="r" b="b"/>
              <a:pathLst>
                <a:path w="4557320" h="4557320">
                  <a:moveTo>
                    <a:pt x="0" y="0"/>
                  </a:moveTo>
                  <a:lnTo>
                    <a:pt x="4557320" y="0"/>
                  </a:lnTo>
                  <a:lnTo>
                    <a:pt x="4557320" y="4557319"/>
                  </a:lnTo>
                  <a:lnTo>
                    <a:pt x="0" y="455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89D1EAF-4E4A-45B3-4776-D22C381DC488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351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7F2297-B62F-8F18-8A05-D90B3DD5AB06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AEF9BE20-C375-B085-B130-F5950669CD46}"/>
              </a:ext>
            </a:extLst>
          </p:cNvPr>
          <p:cNvSpPr txBox="1"/>
          <p:nvPr/>
        </p:nvSpPr>
        <p:spPr>
          <a:xfrm>
            <a:off x="1499720" y="7429634"/>
            <a:ext cx="9092079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Merels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kauwen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meestal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blijven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het hele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jaar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in Nederland!</a:t>
            </a:r>
          </a:p>
        </p:txBody>
      </p:sp>
    </p:spTree>
    <p:extLst>
      <p:ext uri="{BB962C8B-B14F-4D97-AF65-F5344CB8AC3E}">
        <p14:creationId xmlns:p14="http://schemas.microsoft.com/office/powerpoint/2010/main" val="22505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14</a:t>
            </a:r>
          </a:p>
        </p:txBody>
      </p:sp>
      <p:sp>
        <p:nvSpPr>
          <p:cNvPr id="22" name="Freeform 22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3" name="TextBox 23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vogel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leeft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vaak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alleen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99E1FF-7A7D-7C75-9DF9-51206F094FD5}"/>
              </a:ext>
            </a:extLst>
          </p:cNvPr>
          <p:cNvGrpSpPr/>
          <p:nvPr/>
        </p:nvGrpSpPr>
        <p:grpSpPr>
          <a:xfrm>
            <a:off x="12243885" y="3536435"/>
            <a:ext cx="5239908" cy="5239908"/>
            <a:chOff x="12243885" y="3536435"/>
            <a:chExt cx="5239908" cy="5239908"/>
          </a:xfrm>
        </p:grpSpPr>
        <p:sp>
          <p:nvSpPr>
            <p:cNvPr id="28" name="Freeform 28">
              <a:hlinkClick r:id="rId33" action="ppaction://hlinksldjump"/>
            </p:cNvPr>
            <p:cNvSpPr/>
            <p:nvPr/>
          </p:nvSpPr>
          <p:spPr>
            <a:xfrm rot="-316988" flipH="1">
              <a:off x="12243885" y="3536435"/>
              <a:ext cx="5239908" cy="5239908"/>
            </a:xfrm>
            <a:custGeom>
              <a:avLst/>
              <a:gdLst/>
              <a:ahLst/>
              <a:cxnLst/>
              <a:rect l="l" t="t" r="r" b="b"/>
              <a:pathLst>
                <a:path w="5239908" h="5239908">
                  <a:moveTo>
                    <a:pt x="5239908" y="0"/>
                  </a:moveTo>
                  <a:lnTo>
                    <a:pt x="0" y="0"/>
                  </a:lnTo>
                  <a:lnTo>
                    <a:pt x="0" y="5239908"/>
                  </a:lnTo>
                  <a:lnTo>
                    <a:pt x="5239908" y="5239908"/>
                  </a:lnTo>
                  <a:lnTo>
                    <a:pt x="5239908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259144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 dirty="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3E90BF-E8C8-84D0-FC45-551148CCC611}"/>
              </a:ext>
            </a:extLst>
          </p:cNvPr>
          <p:cNvGrpSpPr/>
          <p:nvPr/>
        </p:nvGrpSpPr>
        <p:grpSpPr>
          <a:xfrm>
            <a:off x="7302224" y="3800613"/>
            <a:ext cx="4711552" cy="4834567"/>
            <a:chOff x="7302224" y="3800613"/>
            <a:chExt cx="4711552" cy="4834567"/>
          </a:xfrm>
        </p:grpSpPr>
        <p:sp>
          <p:nvSpPr>
            <p:cNvPr id="25" name="TextBox 25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  <p:sp>
          <p:nvSpPr>
            <p:cNvPr id="27" name="Freeform 27">
              <a:hlinkClick r:id="rId35" action="ppaction://hlinksldjump"/>
            </p:cNvPr>
            <p:cNvSpPr/>
            <p:nvPr/>
          </p:nvSpPr>
          <p:spPr>
            <a:xfrm>
              <a:off x="7302224" y="3800613"/>
              <a:ext cx="4711552" cy="4711552"/>
            </a:xfrm>
            <a:custGeom>
              <a:avLst/>
              <a:gdLst/>
              <a:ahLst/>
              <a:cxnLst/>
              <a:rect l="l" t="t" r="r" b="b"/>
              <a:pathLst>
                <a:path w="4711552" h="4711552">
                  <a:moveTo>
                    <a:pt x="0" y="0"/>
                  </a:moveTo>
                  <a:lnTo>
                    <a:pt x="4711552" y="0"/>
                  </a:lnTo>
                  <a:lnTo>
                    <a:pt x="4711552" y="4711552"/>
                  </a:lnTo>
                  <a:lnTo>
                    <a:pt x="0" y="4711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3A6625-CEFD-BD7A-D4FC-81595EF9CFAE}"/>
              </a:ext>
            </a:extLst>
          </p:cNvPr>
          <p:cNvGrpSpPr/>
          <p:nvPr/>
        </p:nvGrpSpPr>
        <p:grpSpPr>
          <a:xfrm>
            <a:off x="1028700" y="3954846"/>
            <a:ext cx="4557320" cy="4680334"/>
            <a:chOff x="1028700" y="3954846"/>
            <a:chExt cx="4557320" cy="4680334"/>
          </a:xfrm>
        </p:grpSpPr>
        <p:sp>
          <p:nvSpPr>
            <p:cNvPr id="24" name="TextBox 24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  <p:sp>
          <p:nvSpPr>
            <p:cNvPr id="29" name="Freeform 29">
              <a:hlinkClick r:id="rId35" action="ppaction://hlinksldjump"/>
            </p:cNvPr>
            <p:cNvSpPr/>
            <p:nvPr/>
          </p:nvSpPr>
          <p:spPr>
            <a:xfrm>
              <a:off x="1028700" y="3954846"/>
              <a:ext cx="4557320" cy="4557320"/>
            </a:xfrm>
            <a:custGeom>
              <a:avLst/>
              <a:gdLst/>
              <a:ahLst/>
              <a:cxnLst/>
              <a:rect l="l" t="t" r="r" b="b"/>
              <a:pathLst>
                <a:path w="4557320" h="4557320">
                  <a:moveTo>
                    <a:pt x="0" y="0"/>
                  </a:moveTo>
                  <a:lnTo>
                    <a:pt x="4557320" y="0"/>
                  </a:lnTo>
                  <a:lnTo>
                    <a:pt x="4557320" y="4557319"/>
                  </a:lnTo>
                  <a:lnTo>
                    <a:pt x="0" y="4557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80FCACD-CEE6-BE8D-F2EB-462CF7220979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847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 dirty="0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E5311A-7FDE-C2AA-EE6E-A5ACECFB1F70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6C2AB43F-1107-9C9F-15E3-5A7295F58D86}"/>
              </a:ext>
            </a:extLst>
          </p:cNvPr>
          <p:cNvSpPr txBox="1"/>
          <p:nvPr/>
        </p:nvSpPr>
        <p:spPr>
          <a:xfrm>
            <a:off x="1428203" y="6967613"/>
            <a:ext cx="8861952" cy="2816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Spreeuwen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kauwen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komen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vaak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samen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in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grotere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groepen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Spreeuwen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doen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dat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vooral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tijdens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de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vogeltrek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9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19" name="Freeform 19"/>
          <p:cNvSpPr/>
          <p:nvPr/>
        </p:nvSpPr>
        <p:spPr>
          <a:xfrm rot="208861">
            <a:off x="2680417" y="2627028"/>
            <a:ext cx="5092765" cy="6539284"/>
          </a:xfrm>
          <a:custGeom>
            <a:avLst/>
            <a:gdLst/>
            <a:ahLst/>
            <a:cxnLst/>
            <a:rect l="l" t="t" r="r" b="b"/>
            <a:pathLst>
              <a:path w="5092765" h="6539284">
                <a:moveTo>
                  <a:pt x="0" y="610771"/>
                </a:moveTo>
                <a:lnTo>
                  <a:pt x="4238453" y="0"/>
                </a:lnTo>
                <a:lnTo>
                  <a:pt x="5092765" y="5928514"/>
                </a:lnTo>
                <a:lnTo>
                  <a:pt x="854312" y="6539284"/>
                </a:lnTo>
                <a:lnTo>
                  <a:pt x="0" y="610771"/>
                </a:lnTo>
                <a:close/>
              </a:path>
            </a:pathLst>
          </a:custGeom>
          <a:blipFill>
            <a:blip r:embed="rId33"/>
            <a:stretch>
              <a:fillRect l="-2927" t="-46040" r="-58289" b="-6050"/>
            </a:stretch>
          </a:blipFill>
          <a:ln w="47625" cap="sq">
            <a:solidFill>
              <a:srgbClr val="9CBB99"/>
            </a:solidFill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TextBox 22"/>
          <p:cNvSpPr txBox="1"/>
          <p:nvPr/>
        </p:nvSpPr>
        <p:spPr>
          <a:xfrm>
            <a:off x="8382000" y="4404647"/>
            <a:ext cx="7556530" cy="172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Wie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heeft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de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meeste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soorten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5000" spc="50" dirty="0" err="1">
                <a:solidFill>
                  <a:srgbClr val="597656"/>
                </a:solidFill>
                <a:latin typeface="Gordita Bold"/>
              </a:rPr>
              <a:t>gevonden</a:t>
            </a:r>
            <a:r>
              <a:rPr lang="en-US" sz="5000" spc="50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16CA67AB-923D-8F1A-4084-487E20C60423}"/>
              </a:ext>
            </a:extLst>
          </p:cNvPr>
          <p:cNvSpPr txBox="1"/>
          <p:nvPr/>
        </p:nvSpPr>
        <p:spPr>
          <a:xfrm>
            <a:off x="2110182" y="536117"/>
            <a:ext cx="1405575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6000" spc="50" dirty="0">
                <a:solidFill>
                  <a:srgbClr val="597656"/>
                </a:solidFill>
                <a:latin typeface="Gagalin" panose="020B0604020202020204" charset="0"/>
              </a:rPr>
              <a:t>Dat was de quiz!</a:t>
            </a:r>
          </a:p>
        </p:txBody>
      </p:sp>
    </p:spTree>
    <p:extLst>
      <p:ext uri="{BB962C8B-B14F-4D97-AF65-F5344CB8AC3E}">
        <p14:creationId xmlns:p14="http://schemas.microsoft.com/office/powerpoint/2010/main" val="156802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613893" y="8031838"/>
            <a:ext cx="3645407" cy="1226462"/>
            <a:chOff x="0" y="0"/>
            <a:chExt cx="486054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4860542" cy="1635283"/>
              <a:chOff x="0" y="0"/>
              <a:chExt cx="162018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2018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162018" h="54509">
                    <a:moveTo>
                      <a:pt x="27255" y="0"/>
                    </a:moveTo>
                    <a:lnTo>
                      <a:pt x="134763" y="0"/>
                    </a:lnTo>
                    <a:cubicBezTo>
                      <a:pt x="149816" y="0"/>
                      <a:pt x="162018" y="12202"/>
                      <a:pt x="162018" y="27255"/>
                    </a:cubicBezTo>
                    <a:lnTo>
                      <a:pt x="162018" y="27255"/>
                    </a:lnTo>
                    <a:cubicBezTo>
                      <a:pt x="162018" y="34483"/>
                      <a:pt x="159147" y="41415"/>
                      <a:pt x="154035" y="46527"/>
                    </a:cubicBezTo>
                    <a:cubicBezTo>
                      <a:pt x="148924" y="51638"/>
                      <a:pt x="141992" y="54509"/>
                      <a:pt x="134763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62018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8619" y="317896"/>
              <a:ext cx="4566491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 dirty="0">
                  <a:solidFill>
                    <a:srgbClr val="597656"/>
                  </a:solidFill>
                  <a:latin typeface="Gagalin"/>
                </a:rPr>
                <a:t>TERUG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89" y="2387472"/>
            <a:ext cx="11028422" cy="5512057"/>
            <a:chOff x="0" y="0"/>
            <a:chExt cx="14704563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780" y="728834"/>
              <a:ext cx="14557361" cy="566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FF8B7F"/>
                  </a:solidFill>
                  <a:latin typeface="Gagalin"/>
                </a:rPr>
                <a:t>FOUT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145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529C929-5D2E-4EC7-A047-6D66D120173C}"/>
              </a:ext>
            </a:extLst>
          </p:cNvPr>
          <p:cNvSpPr/>
          <p:nvPr/>
        </p:nvSpPr>
        <p:spPr>
          <a:xfrm>
            <a:off x="13400932" y="7734300"/>
            <a:ext cx="4326118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466719" y="8031838"/>
            <a:ext cx="6383064" cy="1226462"/>
            <a:chOff x="0" y="0"/>
            <a:chExt cx="8510752" cy="1635283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10752" cy="1635283"/>
              <a:chOff x="0" y="0"/>
              <a:chExt cx="283692" cy="5450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83692" cy="54509"/>
              </a:xfrm>
              <a:custGeom>
                <a:avLst/>
                <a:gdLst/>
                <a:ahLst/>
                <a:cxnLst/>
                <a:rect l="l" t="t" r="r" b="b"/>
                <a:pathLst>
                  <a:path w="283692" h="54509">
                    <a:moveTo>
                      <a:pt x="27255" y="0"/>
                    </a:moveTo>
                    <a:lnTo>
                      <a:pt x="256437" y="0"/>
                    </a:lnTo>
                    <a:cubicBezTo>
                      <a:pt x="263665" y="0"/>
                      <a:pt x="270598" y="2871"/>
                      <a:pt x="275709" y="7983"/>
                    </a:cubicBezTo>
                    <a:cubicBezTo>
                      <a:pt x="280820" y="13094"/>
                      <a:pt x="283692" y="20026"/>
                      <a:pt x="283692" y="27255"/>
                    </a:cubicBezTo>
                    <a:lnTo>
                      <a:pt x="283692" y="27255"/>
                    </a:lnTo>
                    <a:cubicBezTo>
                      <a:pt x="283692" y="42307"/>
                      <a:pt x="271489" y="54509"/>
                      <a:pt x="256437" y="54509"/>
                    </a:cubicBezTo>
                    <a:lnTo>
                      <a:pt x="27255" y="54509"/>
                    </a:lnTo>
                    <a:cubicBezTo>
                      <a:pt x="12202" y="54509"/>
                      <a:pt x="0" y="42307"/>
                      <a:pt x="0" y="27255"/>
                    </a:cubicBezTo>
                    <a:lnTo>
                      <a:pt x="0" y="27255"/>
                    </a:lnTo>
                    <a:cubicBezTo>
                      <a:pt x="0" y="12202"/>
                      <a:pt x="12202" y="0"/>
                      <a:pt x="27255" y="0"/>
                    </a:cubicBezTo>
                    <a:close/>
                  </a:path>
                </a:pathLst>
              </a:custGeom>
              <a:solidFill>
                <a:srgbClr val="F8FFF8"/>
              </a:solidFill>
              <a:ln w="95250" cap="rnd">
                <a:solidFill>
                  <a:srgbClr val="DAEAD7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LID4096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83692" cy="926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0230" y="317896"/>
              <a:ext cx="7995872" cy="1104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0"/>
                </a:lnSpc>
              </a:pPr>
              <a:r>
                <a:rPr lang="en-US" sz="6000" spc="60">
                  <a:solidFill>
                    <a:srgbClr val="597656"/>
                  </a:solidFill>
                  <a:latin typeface="Gagalin"/>
                </a:rPr>
                <a:t>VOLGENDE VRAAG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4" name="Group 24"/>
          <p:cNvGrpSpPr/>
          <p:nvPr/>
        </p:nvGrpSpPr>
        <p:grpSpPr>
          <a:xfrm>
            <a:off x="3629749" y="2387472"/>
            <a:ext cx="11028503" cy="5512057"/>
            <a:chOff x="0" y="0"/>
            <a:chExt cx="14704670" cy="7349409"/>
          </a:xfrm>
        </p:grpSpPr>
        <p:sp>
          <p:nvSpPr>
            <p:cNvPr id="25" name="TextBox 25"/>
            <p:cNvSpPr txBox="1"/>
            <p:nvPr/>
          </p:nvSpPr>
          <p:spPr>
            <a:xfrm rot="83770">
              <a:off x="68834" y="728833"/>
              <a:ext cx="14557361" cy="5670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4"/>
                </a:lnSpc>
              </a:pPr>
              <a:r>
                <a:rPr lang="en-US" sz="30657" spc="306">
                  <a:solidFill>
                    <a:srgbClr val="9CBB99"/>
                  </a:solidFill>
                  <a:latin typeface="Gagalin"/>
                </a:rPr>
                <a:t>GOED!</a:t>
              </a:r>
            </a:p>
          </p:txBody>
        </p:sp>
        <p:sp>
          <p:nvSpPr>
            <p:cNvPr id="26" name="Freeform 26"/>
            <p:cNvSpPr/>
            <p:nvPr/>
          </p:nvSpPr>
          <p:spPr>
            <a:xfrm rot="512013">
              <a:off x="2075252" y="5292051"/>
              <a:ext cx="9753600" cy="1341120"/>
            </a:xfrm>
            <a:custGeom>
              <a:avLst/>
              <a:gdLst/>
              <a:ahLst/>
              <a:cxnLst/>
              <a:rect l="l" t="t" r="r" b="b"/>
              <a:pathLst>
                <a:path w="9753600" h="1341120">
                  <a:moveTo>
                    <a:pt x="0" y="0"/>
                  </a:moveTo>
                  <a:lnTo>
                    <a:pt x="9753600" y="0"/>
                  </a:lnTo>
                  <a:lnTo>
                    <a:pt x="975360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7" name="Rectangl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5BCF3F-88BE-8E73-178C-5EEA2C9AAC44}"/>
              </a:ext>
            </a:extLst>
          </p:cNvPr>
          <p:cNvSpPr/>
          <p:nvPr/>
        </p:nvSpPr>
        <p:spPr>
          <a:xfrm>
            <a:off x="11244957" y="7734300"/>
            <a:ext cx="6733564" cy="1895434"/>
          </a:xfrm>
          <a:prstGeom prst="rect">
            <a:avLst/>
          </a:prstGeom>
          <a:solidFill>
            <a:srgbClr val="EAF4E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129462F5-2295-8E41-A0CF-30A6CE817C22}"/>
              </a:ext>
            </a:extLst>
          </p:cNvPr>
          <p:cNvSpPr txBox="1"/>
          <p:nvPr/>
        </p:nvSpPr>
        <p:spPr>
          <a:xfrm>
            <a:off x="1272530" y="7229619"/>
            <a:ext cx="8861952" cy="138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Alle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insecten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behalve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vliegen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muggen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hebben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4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vleugels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0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08931" y="-2591490"/>
            <a:ext cx="21876565" cy="15502097"/>
            <a:chOff x="0" y="0"/>
            <a:chExt cx="29168753" cy="20669462"/>
          </a:xfrm>
        </p:grpSpPr>
        <p:sp>
          <p:nvSpPr>
            <p:cNvPr id="3" name="Freeform 3"/>
            <p:cNvSpPr/>
            <p:nvPr/>
          </p:nvSpPr>
          <p:spPr>
            <a:xfrm rot="-6386835">
              <a:off x="8812106" y="1796557"/>
              <a:ext cx="3334078" cy="4433123"/>
            </a:xfrm>
            <a:custGeom>
              <a:avLst/>
              <a:gdLst/>
              <a:ahLst/>
              <a:cxnLst/>
              <a:rect l="l" t="t" r="r" b="b"/>
              <a:pathLst>
                <a:path w="3334078" h="4433123">
                  <a:moveTo>
                    <a:pt x="0" y="0"/>
                  </a:moveTo>
                  <a:lnTo>
                    <a:pt x="3334077" y="0"/>
                  </a:lnTo>
                  <a:lnTo>
                    <a:pt x="3334077" y="4433122"/>
                  </a:lnTo>
                  <a:lnTo>
                    <a:pt x="0" y="4433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4" name="Freeform 4"/>
            <p:cNvSpPr/>
            <p:nvPr/>
          </p:nvSpPr>
          <p:spPr>
            <a:xfrm rot="-5400000">
              <a:off x="13936812" y="3289960"/>
              <a:ext cx="1469787" cy="1604133"/>
            </a:xfrm>
            <a:custGeom>
              <a:avLst/>
              <a:gdLst/>
              <a:ahLst/>
              <a:cxnLst/>
              <a:rect l="l" t="t" r="r" b="b"/>
              <a:pathLst>
                <a:path w="1469787" h="1604133">
                  <a:moveTo>
                    <a:pt x="0" y="0"/>
                  </a:moveTo>
                  <a:lnTo>
                    <a:pt x="1469787" y="0"/>
                  </a:lnTo>
                  <a:lnTo>
                    <a:pt x="1469787" y="1604133"/>
                  </a:lnTo>
                  <a:lnTo>
                    <a:pt x="0" y="16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3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7039741" y="15287016"/>
              <a:ext cx="1473670" cy="1517292"/>
            </a:xfrm>
            <a:custGeom>
              <a:avLst/>
              <a:gdLst/>
              <a:ahLst/>
              <a:cxnLst/>
              <a:rect l="l" t="t" r="r" b="b"/>
              <a:pathLst>
                <a:path w="1473670" h="1517292">
                  <a:moveTo>
                    <a:pt x="0" y="0"/>
                  </a:moveTo>
                  <a:lnTo>
                    <a:pt x="1473671" y="0"/>
                  </a:lnTo>
                  <a:lnTo>
                    <a:pt x="1473671" y="1517293"/>
                  </a:lnTo>
                  <a:lnTo>
                    <a:pt x="0" y="1517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3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6" name="Freeform 6"/>
            <p:cNvSpPr/>
            <p:nvPr/>
          </p:nvSpPr>
          <p:spPr>
            <a:xfrm rot="-5876580">
              <a:off x="20898498" y="14829692"/>
              <a:ext cx="2031472" cy="1940056"/>
            </a:xfrm>
            <a:custGeom>
              <a:avLst/>
              <a:gdLst/>
              <a:ahLst/>
              <a:cxnLst/>
              <a:rect l="l" t="t" r="r" b="b"/>
              <a:pathLst>
                <a:path w="2031472" h="1940056">
                  <a:moveTo>
                    <a:pt x="0" y="0"/>
                  </a:moveTo>
                  <a:lnTo>
                    <a:pt x="2031472" y="0"/>
                  </a:lnTo>
                  <a:lnTo>
                    <a:pt x="2031472" y="1940056"/>
                  </a:lnTo>
                  <a:lnTo>
                    <a:pt x="0" y="1940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3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7" name="Freeform 7"/>
            <p:cNvSpPr/>
            <p:nvPr/>
          </p:nvSpPr>
          <p:spPr>
            <a:xfrm rot="-3275428">
              <a:off x="25104830" y="7181700"/>
              <a:ext cx="1705622" cy="1140635"/>
            </a:xfrm>
            <a:custGeom>
              <a:avLst/>
              <a:gdLst/>
              <a:ahLst/>
              <a:cxnLst/>
              <a:rect l="l" t="t" r="r" b="b"/>
              <a:pathLst>
                <a:path w="1705622" h="1140635">
                  <a:moveTo>
                    <a:pt x="0" y="0"/>
                  </a:moveTo>
                  <a:lnTo>
                    <a:pt x="1705622" y="0"/>
                  </a:lnTo>
                  <a:lnTo>
                    <a:pt x="1705622" y="1140635"/>
                  </a:lnTo>
                  <a:lnTo>
                    <a:pt x="0" y="114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3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Freeform 8"/>
            <p:cNvSpPr/>
            <p:nvPr/>
          </p:nvSpPr>
          <p:spPr>
            <a:xfrm rot="-7891176">
              <a:off x="4013778" y="6648196"/>
              <a:ext cx="1794037" cy="1430744"/>
            </a:xfrm>
            <a:custGeom>
              <a:avLst/>
              <a:gdLst/>
              <a:ahLst/>
              <a:cxnLst/>
              <a:rect l="l" t="t" r="r" b="b"/>
              <a:pathLst>
                <a:path w="1794037" h="1430744">
                  <a:moveTo>
                    <a:pt x="0" y="0"/>
                  </a:moveTo>
                  <a:lnTo>
                    <a:pt x="1794037" y="0"/>
                  </a:lnTo>
                  <a:lnTo>
                    <a:pt x="1794037" y="1430744"/>
                  </a:lnTo>
                  <a:lnTo>
                    <a:pt x="0" y="14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3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9" name="Freeform 9"/>
            <p:cNvSpPr/>
            <p:nvPr/>
          </p:nvSpPr>
          <p:spPr>
            <a:xfrm rot="-3671011">
              <a:off x="25013452" y="13964293"/>
              <a:ext cx="2409970" cy="4702380"/>
            </a:xfrm>
            <a:custGeom>
              <a:avLst/>
              <a:gdLst/>
              <a:ahLst/>
              <a:cxnLst/>
              <a:rect l="l" t="t" r="r" b="b"/>
              <a:pathLst>
                <a:path w="2409970" h="4702380">
                  <a:moveTo>
                    <a:pt x="0" y="0"/>
                  </a:moveTo>
                  <a:lnTo>
                    <a:pt x="2409970" y="0"/>
                  </a:lnTo>
                  <a:lnTo>
                    <a:pt x="2409970" y="4702380"/>
                  </a:lnTo>
                  <a:lnTo>
                    <a:pt x="0" y="4702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3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0" name="Freeform 10"/>
            <p:cNvSpPr/>
            <p:nvPr/>
          </p:nvSpPr>
          <p:spPr>
            <a:xfrm rot="-7169559" flipH="1">
              <a:off x="24315297" y="1814898"/>
              <a:ext cx="3284688" cy="5520485"/>
            </a:xfrm>
            <a:custGeom>
              <a:avLst/>
              <a:gdLst/>
              <a:ahLst/>
              <a:cxnLst/>
              <a:rect l="l" t="t" r="r" b="b"/>
              <a:pathLst>
                <a:path w="3284688" h="5520485">
                  <a:moveTo>
                    <a:pt x="3284688" y="0"/>
                  </a:moveTo>
                  <a:lnTo>
                    <a:pt x="0" y="0"/>
                  </a:lnTo>
                  <a:lnTo>
                    <a:pt x="0" y="5520485"/>
                  </a:lnTo>
                  <a:lnTo>
                    <a:pt x="3284688" y="5520485"/>
                  </a:lnTo>
                  <a:lnTo>
                    <a:pt x="3284688" y="0"/>
                  </a:lnTo>
                  <a:close/>
                </a:path>
              </a:pathLst>
            </a:custGeom>
            <a:blipFill>
              <a:blip r:embed="rId16">
                <a:alphaModFix amt="13000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Freeform 11"/>
            <p:cNvSpPr/>
            <p:nvPr/>
          </p:nvSpPr>
          <p:spPr>
            <a:xfrm rot="-6501045">
              <a:off x="15798302" y="15491428"/>
              <a:ext cx="4611096" cy="4547694"/>
            </a:xfrm>
            <a:custGeom>
              <a:avLst/>
              <a:gdLst/>
              <a:ahLst/>
              <a:cxnLst/>
              <a:rect l="l" t="t" r="r" b="b"/>
              <a:pathLst>
                <a:path w="4611096" h="4547694">
                  <a:moveTo>
                    <a:pt x="0" y="0"/>
                  </a:moveTo>
                  <a:lnTo>
                    <a:pt x="4611096" y="0"/>
                  </a:lnTo>
                  <a:lnTo>
                    <a:pt x="4611096" y="4547694"/>
                  </a:lnTo>
                  <a:lnTo>
                    <a:pt x="0" y="454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3000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2" name="Freeform 12"/>
            <p:cNvSpPr/>
            <p:nvPr/>
          </p:nvSpPr>
          <p:spPr>
            <a:xfrm rot="-3954750">
              <a:off x="9936381" y="15516593"/>
              <a:ext cx="3887472" cy="3853457"/>
            </a:xfrm>
            <a:custGeom>
              <a:avLst/>
              <a:gdLst/>
              <a:ahLst/>
              <a:cxnLst/>
              <a:rect l="l" t="t" r="r" b="b"/>
              <a:pathLst>
                <a:path w="3887472" h="3853457">
                  <a:moveTo>
                    <a:pt x="0" y="0"/>
                  </a:moveTo>
                  <a:lnTo>
                    <a:pt x="3887472" y="0"/>
                  </a:lnTo>
                  <a:lnTo>
                    <a:pt x="3887472" y="3853457"/>
                  </a:lnTo>
                  <a:lnTo>
                    <a:pt x="0" y="3853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3000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3" name="Freeform 13"/>
            <p:cNvSpPr/>
            <p:nvPr/>
          </p:nvSpPr>
          <p:spPr>
            <a:xfrm rot="-4246360">
              <a:off x="-120113" y="9476428"/>
              <a:ext cx="5416527" cy="3592963"/>
            </a:xfrm>
            <a:custGeom>
              <a:avLst/>
              <a:gdLst/>
              <a:ahLst/>
              <a:cxnLst/>
              <a:rect l="l" t="t" r="r" b="b"/>
              <a:pathLst>
                <a:path w="5416527" h="3592963">
                  <a:moveTo>
                    <a:pt x="0" y="0"/>
                  </a:moveTo>
                  <a:lnTo>
                    <a:pt x="5416527" y="0"/>
                  </a:lnTo>
                  <a:lnTo>
                    <a:pt x="5416527" y="3592963"/>
                  </a:lnTo>
                  <a:lnTo>
                    <a:pt x="0" y="359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3000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Freeform 14"/>
            <p:cNvSpPr/>
            <p:nvPr/>
          </p:nvSpPr>
          <p:spPr>
            <a:xfrm rot="-8848540">
              <a:off x="2934899" y="2009270"/>
              <a:ext cx="2099157" cy="4358110"/>
            </a:xfrm>
            <a:custGeom>
              <a:avLst/>
              <a:gdLst/>
              <a:ahLst/>
              <a:cxnLst/>
              <a:rect l="l" t="t" r="r" b="b"/>
              <a:pathLst>
                <a:path w="2099157" h="4358110">
                  <a:moveTo>
                    <a:pt x="0" y="0"/>
                  </a:moveTo>
                  <a:lnTo>
                    <a:pt x="2099156" y="0"/>
                  </a:lnTo>
                  <a:lnTo>
                    <a:pt x="2099156" y="4358111"/>
                  </a:lnTo>
                  <a:lnTo>
                    <a:pt x="0" y="4358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3000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5" name="Freeform 15"/>
            <p:cNvSpPr/>
            <p:nvPr/>
          </p:nvSpPr>
          <p:spPr>
            <a:xfrm rot="7249880">
              <a:off x="3691030" y="14115346"/>
              <a:ext cx="1868941" cy="5167579"/>
            </a:xfrm>
            <a:custGeom>
              <a:avLst/>
              <a:gdLst/>
              <a:ahLst/>
              <a:cxnLst/>
              <a:rect l="l" t="t" r="r" b="b"/>
              <a:pathLst>
                <a:path w="1868941" h="5167579">
                  <a:moveTo>
                    <a:pt x="0" y="0"/>
                  </a:moveTo>
                  <a:lnTo>
                    <a:pt x="1868941" y="0"/>
                  </a:lnTo>
                  <a:lnTo>
                    <a:pt x="1868941" y="5167579"/>
                  </a:lnTo>
                  <a:lnTo>
                    <a:pt x="0" y="516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alphaModFix amt="13000"/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24702016" y="9971842"/>
              <a:ext cx="4429168" cy="2602136"/>
            </a:xfrm>
            <a:custGeom>
              <a:avLst/>
              <a:gdLst/>
              <a:ahLst/>
              <a:cxnLst/>
              <a:rect l="l" t="t" r="r" b="b"/>
              <a:pathLst>
                <a:path w="4429168" h="2602136">
                  <a:moveTo>
                    <a:pt x="0" y="0"/>
                  </a:moveTo>
                  <a:lnTo>
                    <a:pt x="4429168" y="0"/>
                  </a:lnTo>
                  <a:lnTo>
                    <a:pt x="4429168" y="2602136"/>
                  </a:lnTo>
                  <a:lnTo>
                    <a:pt x="0" y="2602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alphaModFix amt="13000"/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Freeform 17"/>
            <p:cNvSpPr/>
            <p:nvPr/>
          </p:nvSpPr>
          <p:spPr>
            <a:xfrm rot="-8989982">
              <a:off x="18952746" y="325900"/>
              <a:ext cx="2571763" cy="4729679"/>
            </a:xfrm>
            <a:custGeom>
              <a:avLst/>
              <a:gdLst/>
              <a:ahLst/>
              <a:cxnLst/>
              <a:rect l="l" t="t" r="r" b="b"/>
              <a:pathLst>
                <a:path w="2571763" h="4729679">
                  <a:moveTo>
                    <a:pt x="0" y="0"/>
                  </a:moveTo>
                  <a:lnTo>
                    <a:pt x="2571762" y="0"/>
                  </a:lnTo>
                  <a:lnTo>
                    <a:pt x="2571762" y="4729679"/>
                  </a:lnTo>
                  <a:lnTo>
                    <a:pt x="0" y="4729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alphaModFix amt="13000"/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677" y="716328"/>
            <a:ext cx="15528646" cy="1226462"/>
            <a:chOff x="0" y="0"/>
            <a:chExt cx="690162" cy="545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0162" cy="54509"/>
            </a:xfrm>
            <a:custGeom>
              <a:avLst/>
              <a:gdLst/>
              <a:ahLst/>
              <a:cxnLst/>
              <a:rect l="l" t="t" r="r" b="b"/>
              <a:pathLst>
                <a:path w="690162" h="54509">
                  <a:moveTo>
                    <a:pt x="24928" y="0"/>
                  </a:moveTo>
                  <a:lnTo>
                    <a:pt x="665234" y="0"/>
                  </a:lnTo>
                  <a:cubicBezTo>
                    <a:pt x="679001" y="0"/>
                    <a:pt x="690162" y="11161"/>
                    <a:pt x="690162" y="24928"/>
                  </a:cubicBezTo>
                  <a:lnTo>
                    <a:pt x="690162" y="29582"/>
                  </a:lnTo>
                  <a:cubicBezTo>
                    <a:pt x="690162" y="36193"/>
                    <a:pt x="687536" y="42533"/>
                    <a:pt x="682861" y="47208"/>
                  </a:cubicBezTo>
                  <a:cubicBezTo>
                    <a:pt x="678186" y="51883"/>
                    <a:pt x="671845" y="54509"/>
                    <a:pt x="665234" y="54509"/>
                  </a:cubicBezTo>
                  <a:lnTo>
                    <a:pt x="24928" y="54509"/>
                  </a:lnTo>
                  <a:cubicBezTo>
                    <a:pt x="11161" y="54509"/>
                    <a:pt x="0" y="43349"/>
                    <a:pt x="0" y="29582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solidFill>
              <a:srgbClr val="F8FFF8"/>
            </a:solidFill>
            <a:ln w="95250" cap="rnd">
              <a:solidFill>
                <a:srgbClr val="DAEAD7"/>
              </a:solidFill>
              <a:prstDash val="solid"/>
              <a:round/>
            </a:ln>
          </p:spPr>
          <p:txBody>
            <a:bodyPr/>
            <a:lstStyle/>
            <a:p>
              <a:endParaRPr lang="LID4096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90162" cy="92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0" y="792528"/>
            <a:ext cx="18288000" cy="10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8000" spc="80" dirty="0">
                <a:solidFill>
                  <a:srgbClr val="597656"/>
                </a:solidFill>
                <a:latin typeface="Gagalin"/>
              </a:rPr>
              <a:t>VRAAG 2</a:t>
            </a:r>
          </a:p>
        </p:txBody>
      </p:sp>
      <p:sp>
        <p:nvSpPr>
          <p:cNvPr id="23" name="Freeform 23"/>
          <p:cNvSpPr/>
          <p:nvPr/>
        </p:nvSpPr>
        <p:spPr>
          <a:xfrm>
            <a:off x="42344" y="9258300"/>
            <a:ext cx="1474167" cy="1474167"/>
          </a:xfrm>
          <a:custGeom>
            <a:avLst/>
            <a:gdLst/>
            <a:ahLst/>
            <a:cxnLst/>
            <a:rect l="l" t="t" r="r" b="b"/>
            <a:pathLst>
              <a:path w="1474167" h="1474167">
                <a:moveTo>
                  <a:pt x="0" y="0"/>
                </a:moveTo>
                <a:lnTo>
                  <a:pt x="1474166" y="0"/>
                </a:lnTo>
                <a:lnTo>
                  <a:pt x="1474166" y="1474167"/>
                </a:lnTo>
                <a:lnTo>
                  <a:pt x="0" y="147416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TextBox 24"/>
          <p:cNvSpPr txBox="1"/>
          <p:nvPr/>
        </p:nvSpPr>
        <p:spPr>
          <a:xfrm>
            <a:off x="1272648" y="2218120"/>
            <a:ext cx="1574270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Welke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van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deze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insecten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zie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je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veel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 op </a:t>
            </a:r>
            <a:r>
              <a:rPr lang="en-US" sz="3999" spc="39" dirty="0" err="1">
                <a:solidFill>
                  <a:srgbClr val="597656"/>
                </a:solidFill>
                <a:latin typeface="Gordita Bold"/>
              </a:rPr>
              <a:t>brandnetels</a:t>
            </a:r>
            <a:r>
              <a:rPr lang="en-US" sz="3999" spc="39" dirty="0">
                <a:solidFill>
                  <a:srgbClr val="597656"/>
                </a:solidFill>
                <a:latin typeface="Gordita Bold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F6EE65-5F73-C954-D9DB-B9557AA63396}"/>
              </a:ext>
            </a:extLst>
          </p:cNvPr>
          <p:cNvGrpSpPr/>
          <p:nvPr/>
        </p:nvGrpSpPr>
        <p:grpSpPr>
          <a:xfrm>
            <a:off x="1388131" y="4092246"/>
            <a:ext cx="4385285" cy="4542934"/>
            <a:chOff x="1388131" y="4092246"/>
            <a:chExt cx="4385285" cy="4542934"/>
          </a:xfrm>
        </p:grpSpPr>
        <p:sp>
          <p:nvSpPr>
            <p:cNvPr id="18" name="Freeform 18">
              <a:hlinkClick r:id="rId33" action="ppaction://hlinksldjump"/>
            </p:cNvPr>
            <p:cNvSpPr/>
            <p:nvPr/>
          </p:nvSpPr>
          <p:spPr>
            <a:xfrm rot="1710943">
              <a:off x="1388131" y="4092246"/>
              <a:ext cx="4385285" cy="4385285"/>
            </a:xfrm>
            <a:custGeom>
              <a:avLst/>
              <a:gdLst/>
              <a:ahLst/>
              <a:cxnLst/>
              <a:rect l="l" t="t" r="r" b="b"/>
              <a:pathLst>
                <a:path w="4385285" h="4385285">
                  <a:moveTo>
                    <a:pt x="0" y="0"/>
                  </a:moveTo>
                  <a:lnTo>
                    <a:pt x="4385285" y="0"/>
                  </a:lnTo>
                  <a:lnTo>
                    <a:pt x="4385285" y="4385285"/>
                  </a:lnTo>
                  <a:lnTo>
                    <a:pt x="0" y="4385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/>
              </a:stretch>
            </a:blipFill>
          </p:spPr>
          <p:txBody>
            <a:bodyPr/>
            <a:lstStyle/>
            <a:p>
              <a:endParaRPr lang="LID4096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810016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A.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58B827-2C44-56D3-1B43-48EEC07A57C6}"/>
              </a:ext>
            </a:extLst>
          </p:cNvPr>
          <p:cNvGrpSpPr/>
          <p:nvPr/>
        </p:nvGrpSpPr>
        <p:grpSpPr>
          <a:xfrm>
            <a:off x="6791024" y="4267884"/>
            <a:ext cx="4488048" cy="4488048"/>
            <a:chOff x="6791024" y="4267884"/>
            <a:chExt cx="4488048" cy="4488048"/>
          </a:xfrm>
        </p:grpSpPr>
        <p:sp>
          <p:nvSpPr>
            <p:cNvPr id="25" name="Freeform 25">
              <a:hlinkClick r:id="rId35" action="ppaction://hlinksldjump"/>
            </p:cNvPr>
            <p:cNvSpPr/>
            <p:nvPr/>
          </p:nvSpPr>
          <p:spPr>
            <a:xfrm rot="385188">
              <a:off x="6791024" y="4267884"/>
              <a:ext cx="4488048" cy="4488048"/>
            </a:xfrm>
            <a:custGeom>
              <a:avLst/>
              <a:gdLst/>
              <a:ahLst/>
              <a:cxnLst/>
              <a:rect l="l" t="t" r="r" b="b"/>
              <a:pathLst>
                <a:path w="4488048" h="4488048">
                  <a:moveTo>
                    <a:pt x="0" y="0"/>
                  </a:moveTo>
                  <a:lnTo>
                    <a:pt x="4488048" y="0"/>
                  </a:lnTo>
                  <a:lnTo>
                    <a:pt x="4488048" y="4488048"/>
                  </a:lnTo>
                  <a:lnTo>
                    <a:pt x="0" y="4488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035048" y="7565839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B.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D3E7E9-EF68-6EAB-720A-23CC50A7163E}"/>
              </a:ext>
            </a:extLst>
          </p:cNvPr>
          <p:cNvGrpSpPr/>
          <p:nvPr/>
        </p:nvGrpSpPr>
        <p:grpSpPr>
          <a:xfrm>
            <a:off x="11515910" y="4334063"/>
            <a:ext cx="4355690" cy="4355690"/>
            <a:chOff x="11515910" y="4334063"/>
            <a:chExt cx="4355690" cy="4355690"/>
          </a:xfrm>
        </p:grpSpPr>
        <p:sp>
          <p:nvSpPr>
            <p:cNvPr id="26" name="Freeform 26">
              <a:hlinkClick r:id="rId35" action="ppaction://hlinksldjump"/>
            </p:cNvPr>
            <p:cNvSpPr/>
            <p:nvPr/>
          </p:nvSpPr>
          <p:spPr>
            <a:xfrm>
              <a:off x="11515910" y="4334063"/>
              <a:ext cx="4355690" cy="4355690"/>
            </a:xfrm>
            <a:custGeom>
              <a:avLst/>
              <a:gdLst/>
              <a:ahLst/>
              <a:cxnLst/>
              <a:rect l="l" t="t" r="r" b="b"/>
              <a:pathLst>
                <a:path w="4355690" h="4355690">
                  <a:moveTo>
                    <a:pt x="0" y="0"/>
                  </a:moveTo>
                  <a:lnTo>
                    <a:pt x="4355690" y="0"/>
                  </a:lnTo>
                  <a:lnTo>
                    <a:pt x="4355690" y="4355690"/>
                  </a:lnTo>
                  <a:lnTo>
                    <a:pt x="0" y="4355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181279" y="7620412"/>
              <a:ext cx="1690321" cy="1069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80"/>
                </a:lnSpc>
              </a:pPr>
              <a:r>
                <a:rPr lang="en-US" sz="8000" spc="80">
                  <a:solidFill>
                    <a:srgbClr val="597656"/>
                  </a:solidFill>
                  <a:latin typeface="Gagalin"/>
                </a:rPr>
                <a:t>C.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Custom</PresentationFormat>
  <Paragraphs>266</Paragraphs>
  <Slides>68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Cubao Narrow</vt:lpstr>
      <vt:lpstr>Gordita Bold</vt:lpstr>
      <vt:lpstr>Gagalin</vt:lpstr>
      <vt:lpstr>Nefelibata Brush Canvas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OdNN - Soortenbingo quiz</dc:title>
  <cp:lastModifiedBy>Milena Vlot</cp:lastModifiedBy>
  <cp:revision>2</cp:revision>
  <dcterms:created xsi:type="dcterms:W3CDTF">2006-08-16T00:00:00Z</dcterms:created>
  <dcterms:modified xsi:type="dcterms:W3CDTF">2024-06-07T07:44:45Z</dcterms:modified>
  <dc:identifier>DAGDirDjrpI</dc:identifier>
</cp:coreProperties>
</file>