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ubao Narrow" panose="020B0604020202020204" charset="0"/>
      <p:regular r:id="rId9"/>
    </p:embeddedFont>
    <p:embeddedFont>
      <p:font typeface="Gordita Bold" panose="020B0604020202020204" charset="0"/>
      <p:regular r:id="rId10"/>
    </p:embeddedFont>
    <p:embeddedFont>
      <p:font typeface="Nefelibata Brush Canvas" panose="020B0604020202020204" charset="0"/>
      <p:regular r:id="rId11"/>
    </p:embeddedFont>
    <p:embeddedFont>
      <p:font typeface="Open Sans" panose="020B0606030504020204" pitchFamily="3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7.svg"/><Relationship Id="rId21" Type="http://schemas.openxmlformats.org/officeDocument/2006/relationships/image" Target="../media/image20.svg"/><Relationship Id="rId34" Type="http://schemas.openxmlformats.org/officeDocument/2006/relationships/image" Target="../media/image3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hyperlink" Target="https://www.youtube.com/watch?v=NrRbCq6__lE" TargetMode="External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3.sv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44.png"/><Relationship Id="rId21" Type="http://schemas.openxmlformats.org/officeDocument/2006/relationships/image" Target="../media/image20.svg"/><Relationship Id="rId34" Type="http://schemas.openxmlformats.org/officeDocument/2006/relationships/image" Target="../media/image39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8.jpeg"/><Relationship Id="rId38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1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0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49.png"/><Relationship Id="rId21" Type="http://schemas.openxmlformats.org/officeDocument/2006/relationships/image" Target="../media/image20.svg"/><Relationship Id="rId34" Type="http://schemas.openxmlformats.org/officeDocument/2006/relationships/image" Target="../media/image46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5.jpeg"/><Relationship Id="rId38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3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54.png"/><Relationship Id="rId21" Type="http://schemas.openxmlformats.org/officeDocument/2006/relationships/image" Target="../media/image20.svg"/><Relationship Id="rId34" Type="http://schemas.openxmlformats.org/officeDocument/2006/relationships/image" Target="../media/image51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50.jpeg"/><Relationship Id="rId38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53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2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59.png"/><Relationship Id="rId21" Type="http://schemas.openxmlformats.org/officeDocument/2006/relationships/image" Target="../media/image20.svg"/><Relationship Id="rId34" Type="http://schemas.openxmlformats.org/officeDocument/2006/relationships/image" Target="../media/image56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55.jpeg"/><Relationship Id="rId38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7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61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38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60.jpeg"/><Relationship Id="rId37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63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2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43.svg"/><Relationship Id="rId21" Type="http://schemas.openxmlformats.org/officeDocument/2006/relationships/image" Target="../media/image20.svg"/><Relationship Id="rId34" Type="http://schemas.openxmlformats.org/officeDocument/2006/relationships/image" Target="../media/image65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64.jpeg"/><Relationship Id="rId38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6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6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6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</a:rPr>
                <a:t>Ontdek de Nederlandse Natuur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99459" y="3273878"/>
            <a:ext cx="15889082" cy="335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3A6C34"/>
                </a:solidFill>
                <a:latin typeface="Nefelibata Brush Canvas"/>
              </a:rPr>
              <a:t>Op Sporenjacht!</a:t>
            </a:r>
          </a:p>
        </p:txBody>
      </p:sp>
      <p:sp>
        <p:nvSpPr>
          <p:cNvPr id="27" name="Freeform 27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TextBox 28"/>
          <p:cNvSpPr txBox="1"/>
          <p:nvPr/>
        </p:nvSpPr>
        <p:spPr>
          <a:xfrm>
            <a:off x="6410437" y="9790113"/>
            <a:ext cx="547816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u="sng" dirty="0">
                <a:solidFill>
                  <a:srgbClr val="000000"/>
                </a:solidFill>
                <a:latin typeface="Open Sans"/>
                <a:hlinkClick r:id="rId33" tooltip="https://www.youtube.com/watch?v=NrRbCq6__lE"/>
              </a:rPr>
              <a:t>https://www.youtube.com/watch?v=NrRbCq6__lE</a:t>
            </a:r>
          </a:p>
        </p:txBody>
      </p:sp>
      <p:sp>
        <p:nvSpPr>
          <p:cNvPr id="29" name="Freeform 29"/>
          <p:cNvSpPr/>
          <p:nvPr/>
        </p:nvSpPr>
        <p:spPr>
          <a:xfrm rot="-4445238" flipH="1">
            <a:off x="1732759" y="5966160"/>
            <a:ext cx="2876332" cy="4153547"/>
          </a:xfrm>
          <a:custGeom>
            <a:avLst/>
            <a:gdLst/>
            <a:ahLst/>
            <a:cxnLst/>
            <a:rect l="l" t="t" r="r" b="b"/>
            <a:pathLst>
              <a:path w="2876332" h="4153547">
                <a:moveTo>
                  <a:pt x="2876332" y="0"/>
                </a:moveTo>
                <a:lnTo>
                  <a:pt x="0" y="0"/>
                </a:lnTo>
                <a:lnTo>
                  <a:pt x="0" y="4153547"/>
                </a:lnTo>
                <a:lnTo>
                  <a:pt x="2876332" y="4153547"/>
                </a:lnTo>
                <a:lnTo>
                  <a:pt x="2876332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 rot="9375594" flipV="1">
            <a:off x="11814335" y="5729043"/>
            <a:ext cx="4913067" cy="4777958"/>
          </a:xfrm>
          <a:custGeom>
            <a:avLst/>
            <a:gdLst/>
            <a:ahLst/>
            <a:cxnLst/>
            <a:rect l="l" t="t" r="r" b="b"/>
            <a:pathLst>
              <a:path w="4913067" h="4777958">
                <a:moveTo>
                  <a:pt x="0" y="4777958"/>
                </a:moveTo>
                <a:lnTo>
                  <a:pt x="4913067" y="4777958"/>
                </a:lnTo>
                <a:lnTo>
                  <a:pt x="4913067" y="0"/>
                </a:lnTo>
                <a:lnTo>
                  <a:pt x="0" y="0"/>
                </a:lnTo>
                <a:lnTo>
                  <a:pt x="0" y="4777958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31"/>
          <p:cNvSpPr/>
          <p:nvPr/>
        </p:nvSpPr>
        <p:spPr>
          <a:xfrm rot="-9759948">
            <a:off x="5896861" y="6098154"/>
            <a:ext cx="4927693" cy="2334495"/>
          </a:xfrm>
          <a:custGeom>
            <a:avLst/>
            <a:gdLst/>
            <a:ahLst/>
            <a:cxnLst/>
            <a:rect l="l" t="t" r="r" b="b"/>
            <a:pathLst>
              <a:path w="4927693" h="2334495">
                <a:moveTo>
                  <a:pt x="0" y="0"/>
                </a:moveTo>
                <a:lnTo>
                  <a:pt x="4927693" y="0"/>
                </a:lnTo>
                <a:lnTo>
                  <a:pt x="4927693" y="2334495"/>
                </a:lnTo>
                <a:lnTo>
                  <a:pt x="0" y="2334495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8725" t="-12927" r="-56680" b="-9748"/>
            </a:stretch>
          </a:blipFill>
          <a:ln w="95250" cap="rnd">
            <a:solidFill>
              <a:srgbClr val="71645B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C4881B-47D8-44F7-0582-B10E4F94F938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71645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897303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>
                  <a:solidFill>
                    <a:srgbClr val="71645B"/>
                  </a:solidFill>
                  <a:latin typeface="Gordita Bold"/>
                </a:rPr>
                <a:t>Wild </a:t>
              </a:r>
              <a:r>
                <a:rPr lang="en-US" sz="9999" spc="1999" dirty="0" err="1">
                  <a:solidFill>
                    <a:srgbClr val="71645B"/>
                  </a:solidFill>
                  <a:latin typeface="Gordita Bold"/>
                </a:rPr>
                <a:t>zwijn</a:t>
              </a:r>
              <a:endParaRPr lang="en-US" sz="9999" spc="1999" dirty="0">
                <a:solidFill>
                  <a:srgbClr val="71645B"/>
                </a:solidFill>
                <a:latin typeface="Gordita Bold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13788057" y="3012494"/>
            <a:ext cx="3120265" cy="3120265"/>
          </a:xfrm>
          <a:custGeom>
            <a:avLst/>
            <a:gdLst/>
            <a:ahLst/>
            <a:cxnLst/>
            <a:rect l="l" t="t" r="r" b="b"/>
            <a:pathLst>
              <a:path w="3120265" h="3120265">
                <a:moveTo>
                  <a:pt x="0" y="0"/>
                </a:moveTo>
                <a:lnTo>
                  <a:pt x="3120266" y="0"/>
                </a:lnTo>
                <a:lnTo>
                  <a:pt x="3120266" y="3120266"/>
                </a:lnTo>
                <a:lnTo>
                  <a:pt x="0" y="312026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13085" t="-37002" r="-6405" b="-22407"/>
            </a:stretch>
          </a:blipFill>
          <a:ln w="47625" cap="rnd">
            <a:solidFill>
              <a:srgbClr val="71645B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>
            <a:off x="13787933" y="6576000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17376" t="-14690" b="-41898"/>
            </a:stretch>
          </a:blipFill>
          <a:ln w="47625" cap="rnd">
            <a:solidFill>
              <a:srgbClr val="71645B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B47A0E-429C-A775-2002-899012E19183}"/>
              </a:ext>
            </a:extLst>
          </p:cNvPr>
          <p:cNvGrpSpPr/>
          <p:nvPr/>
        </p:nvGrpSpPr>
        <p:grpSpPr>
          <a:xfrm>
            <a:off x="1379677" y="3012494"/>
            <a:ext cx="3303314" cy="3120390"/>
            <a:chOff x="1379677" y="3012494"/>
            <a:chExt cx="3303314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9677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-44126" r="-40377" b="-38377"/>
              </a:stretch>
            </a:blipFill>
            <a:ln w="47625" cap="rnd">
              <a:solidFill>
                <a:srgbClr val="71645B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4021560" y="4944176"/>
              <a:ext cx="661431" cy="661431"/>
            </a:xfrm>
            <a:custGeom>
              <a:avLst/>
              <a:gdLst/>
              <a:ahLst/>
              <a:cxnLst/>
              <a:rect l="l" t="t" r="r" b="b"/>
              <a:pathLst>
                <a:path w="661431" h="661431">
                  <a:moveTo>
                    <a:pt x="0" y="0"/>
                  </a:moveTo>
                  <a:lnTo>
                    <a:pt x="661432" y="0"/>
                  </a:lnTo>
                  <a:lnTo>
                    <a:pt x="661432" y="661431"/>
                  </a:lnTo>
                  <a:lnTo>
                    <a:pt x="0" y="66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799616" y="5964812"/>
              <a:ext cx="689074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©Sil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Westra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A14AC2-B17A-1CF3-E281-442A144BF2BC}"/>
              </a:ext>
            </a:extLst>
          </p:cNvPr>
          <p:cNvGrpSpPr/>
          <p:nvPr/>
        </p:nvGrpSpPr>
        <p:grpSpPr>
          <a:xfrm>
            <a:off x="628147" y="6398229"/>
            <a:ext cx="4543459" cy="3946009"/>
            <a:chOff x="628147" y="6398229"/>
            <a:chExt cx="4543459" cy="3946009"/>
          </a:xfrm>
        </p:grpSpPr>
        <p:sp>
          <p:nvSpPr>
            <p:cNvPr id="31" name="Freeform 31"/>
            <p:cNvSpPr/>
            <p:nvPr/>
          </p:nvSpPr>
          <p:spPr>
            <a:xfrm rot="-221190">
              <a:off x="628147" y="6398229"/>
              <a:ext cx="2773768" cy="2773768"/>
            </a:xfrm>
            <a:custGeom>
              <a:avLst/>
              <a:gdLst/>
              <a:ahLst/>
              <a:cxnLst/>
              <a:rect l="l" t="t" r="r" b="b"/>
              <a:pathLst>
                <a:path w="2773768" h="2773768">
                  <a:moveTo>
                    <a:pt x="0" y="0"/>
                  </a:moveTo>
                  <a:lnTo>
                    <a:pt x="2773768" y="0"/>
                  </a:lnTo>
                  <a:lnTo>
                    <a:pt x="2773768" y="2773768"/>
                  </a:lnTo>
                  <a:lnTo>
                    <a:pt x="0" y="277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Freeform 32"/>
            <p:cNvSpPr/>
            <p:nvPr/>
          </p:nvSpPr>
          <p:spPr>
            <a:xfrm rot="747996">
              <a:off x="2291904" y="7464536"/>
              <a:ext cx="2879702" cy="2879702"/>
            </a:xfrm>
            <a:custGeom>
              <a:avLst/>
              <a:gdLst/>
              <a:ahLst/>
              <a:cxnLst/>
              <a:rect l="l" t="t" r="r" b="b"/>
              <a:pathLst>
                <a:path w="2879702" h="2879702">
                  <a:moveTo>
                    <a:pt x="0" y="0"/>
                  </a:moveTo>
                  <a:lnTo>
                    <a:pt x="2879702" y="0"/>
                  </a:lnTo>
                  <a:lnTo>
                    <a:pt x="2879702" y="2879702"/>
                  </a:lnTo>
                  <a:lnTo>
                    <a:pt x="0" y="287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687460" y="6682838"/>
              <a:ext cx="504825" cy="504825"/>
            </a:xfrm>
            <a:custGeom>
              <a:avLst/>
              <a:gdLst/>
              <a:ahLst/>
              <a:cxnLst/>
              <a:rect l="l" t="t" r="r" b="b"/>
              <a:pathLst>
                <a:path w="504825" h="504825">
                  <a:moveTo>
                    <a:pt x="0" y="0"/>
                  </a:moveTo>
                  <a:lnTo>
                    <a:pt x="504825" y="0"/>
                  </a:lnTo>
                  <a:lnTo>
                    <a:pt x="504825" y="504825"/>
                  </a:lnTo>
                  <a:lnTo>
                    <a:pt x="0" y="504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79698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29668" t="-11514" r="-94354" b="-28499"/>
            </a:stretch>
          </a:blipFill>
          <a:ln w="95250" cap="rnd">
            <a:solidFill>
              <a:srgbClr val="B49C71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998887-9D01-CDAA-C8AB-15F903211885}"/>
              </a:ext>
            </a:extLst>
          </p:cNvPr>
          <p:cNvGrpSpPr/>
          <p:nvPr/>
        </p:nvGrpSpPr>
        <p:grpSpPr>
          <a:xfrm>
            <a:off x="0" y="716328"/>
            <a:ext cx="18288000" cy="1607772"/>
            <a:chOff x="0" y="716328"/>
            <a:chExt cx="18288000" cy="1607772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B49C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987426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>
                  <a:solidFill>
                    <a:srgbClr val="B49C71"/>
                  </a:solidFill>
                  <a:latin typeface="Gordita Bold"/>
                </a:rPr>
                <a:t>Ree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8B5838-8180-7A42-72C4-D261D28D114D}"/>
              </a:ext>
            </a:extLst>
          </p:cNvPr>
          <p:cNvGrpSpPr/>
          <p:nvPr/>
        </p:nvGrpSpPr>
        <p:grpSpPr>
          <a:xfrm>
            <a:off x="1379677" y="3019512"/>
            <a:ext cx="3722444" cy="3120390"/>
            <a:chOff x="1379677" y="3019512"/>
            <a:chExt cx="3722444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9677" y="3019512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-18074" t="-5265" r="-1341" b="-53955"/>
              </a:stretch>
            </a:blipFill>
            <a:ln w="47625" cap="rnd">
              <a:solidFill>
                <a:srgbClr val="B49C71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898013" y="4248068"/>
              <a:ext cx="1204108" cy="1204108"/>
            </a:xfrm>
            <a:custGeom>
              <a:avLst/>
              <a:gdLst/>
              <a:ahLst/>
              <a:cxnLst/>
              <a:rect l="l" t="t" r="r" b="b"/>
              <a:pathLst>
                <a:path w="1204108" h="1204108">
                  <a:moveTo>
                    <a:pt x="0" y="0"/>
                  </a:moveTo>
                  <a:lnTo>
                    <a:pt x="1204108" y="0"/>
                  </a:lnTo>
                  <a:lnTo>
                    <a:pt x="1204108" y="1204108"/>
                  </a:lnTo>
                  <a:lnTo>
                    <a:pt x="0" y="120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31018" y="5920794"/>
              <a:ext cx="689074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©Sil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Westra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D4B28B-3620-5CDE-6751-4EDAF574B20B}"/>
              </a:ext>
            </a:extLst>
          </p:cNvPr>
          <p:cNvGrpSpPr/>
          <p:nvPr/>
        </p:nvGrpSpPr>
        <p:grpSpPr>
          <a:xfrm>
            <a:off x="13787933" y="3019512"/>
            <a:ext cx="3120390" cy="3120390"/>
            <a:chOff x="13787933" y="3019512"/>
            <a:chExt cx="3120390" cy="3120390"/>
          </a:xfrm>
        </p:grpSpPr>
        <p:sp>
          <p:nvSpPr>
            <p:cNvPr id="28" name="Freeform 28"/>
            <p:cNvSpPr/>
            <p:nvPr/>
          </p:nvSpPr>
          <p:spPr>
            <a:xfrm>
              <a:off x="13787933" y="3019512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-20455" t="-59254" r="-18157" b="-25562"/>
              </a:stretch>
            </a:blipFill>
            <a:ln w="47625" cap="rnd">
              <a:solidFill>
                <a:srgbClr val="B49C71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6167908" y="5930319"/>
              <a:ext cx="689074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©Sil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Westra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4BA716-E230-6D52-C586-5E1CF668030E}"/>
              </a:ext>
            </a:extLst>
          </p:cNvPr>
          <p:cNvGrpSpPr/>
          <p:nvPr/>
        </p:nvGrpSpPr>
        <p:grpSpPr>
          <a:xfrm>
            <a:off x="13787933" y="6610290"/>
            <a:ext cx="3120390" cy="3125482"/>
            <a:chOff x="13787933" y="6610290"/>
            <a:chExt cx="3120390" cy="3125482"/>
          </a:xfrm>
        </p:grpSpPr>
        <p:sp>
          <p:nvSpPr>
            <p:cNvPr id="29" name="Freeform 29"/>
            <p:cNvSpPr/>
            <p:nvPr/>
          </p:nvSpPr>
          <p:spPr>
            <a:xfrm>
              <a:off x="13787933" y="6610290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 t="-11636" b="-21696"/>
              </a:stretch>
            </a:blipFill>
            <a:ln w="47625" cap="rnd">
              <a:solidFill>
                <a:srgbClr val="B49C71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841736" y="9570672"/>
              <a:ext cx="689074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©Sil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Westra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60E56EB-3933-2463-DF50-9227F1C2B326}"/>
              </a:ext>
            </a:extLst>
          </p:cNvPr>
          <p:cNvGrpSpPr/>
          <p:nvPr/>
        </p:nvGrpSpPr>
        <p:grpSpPr>
          <a:xfrm>
            <a:off x="593428" y="6139902"/>
            <a:ext cx="4421454" cy="4291149"/>
            <a:chOff x="593428" y="6139902"/>
            <a:chExt cx="4421454" cy="4291149"/>
          </a:xfrm>
        </p:grpSpPr>
        <p:sp>
          <p:nvSpPr>
            <p:cNvPr id="31" name="Freeform 31"/>
            <p:cNvSpPr/>
            <p:nvPr/>
          </p:nvSpPr>
          <p:spPr>
            <a:xfrm>
              <a:off x="593428" y="6139902"/>
              <a:ext cx="3053328" cy="3053328"/>
            </a:xfrm>
            <a:custGeom>
              <a:avLst/>
              <a:gdLst/>
              <a:ahLst/>
              <a:cxnLst/>
              <a:rect l="l" t="t" r="r" b="b"/>
              <a:pathLst>
                <a:path w="3053328" h="3053328">
                  <a:moveTo>
                    <a:pt x="0" y="0"/>
                  </a:moveTo>
                  <a:lnTo>
                    <a:pt x="3053328" y="0"/>
                  </a:lnTo>
                  <a:lnTo>
                    <a:pt x="3053328" y="3053328"/>
                  </a:lnTo>
                  <a:lnTo>
                    <a:pt x="0" y="3053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961554" y="7377723"/>
              <a:ext cx="3053328" cy="3053328"/>
            </a:xfrm>
            <a:custGeom>
              <a:avLst/>
              <a:gdLst/>
              <a:ahLst/>
              <a:cxnLst/>
              <a:rect l="l" t="t" r="r" b="b"/>
              <a:pathLst>
                <a:path w="3053328" h="3053328">
                  <a:moveTo>
                    <a:pt x="0" y="0"/>
                  </a:moveTo>
                  <a:lnTo>
                    <a:pt x="3053329" y="0"/>
                  </a:lnTo>
                  <a:lnTo>
                    <a:pt x="3053329" y="3053328"/>
                  </a:lnTo>
                  <a:lnTo>
                    <a:pt x="0" y="3053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225998" y="8170485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1025" y="0"/>
                  </a:lnTo>
                  <a:lnTo>
                    <a:pt x="581025" y="581025"/>
                  </a:lnTo>
                  <a:lnTo>
                    <a:pt x="0" y="581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36071" t="-21653" r="-57400" b="-21659"/>
            </a:stretch>
          </a:blipFill>
          <a:ln w="95250" cap="rnd">
            <a:solidFill>
              <a:srgbClr val="325175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4BC1A-F746-DAFA-54EF-F7EA584A7BC9}"/>
              </a:ext>
            </a:extLst>
          </p:cNvPr>
          <p:cNvGrpSpPr/>
          <p:nvPr/>
        </p:nvGrpSpPr>
        <p:grpSpPr>
          <a:xfrm>
            <a:off x="0" y="716328"/>
            <a:ext cx="18288000" cy="1607772"/>
            <a:chOff x="0" y="716328"/>
            <a:chExt cx="18288000" cy="1607772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32517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987426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>
                  <a:solidFill>
                    <a:srgbClr val="325175"/>
                  </a:solidFill>
                  <a:latin typeface="Gordita Bold"/>
                </a:rPr>
                <a:t>Bever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3787933" y="3012494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33435" r="-16940"/>
            </a:stretch>
          </a:blipFill>
          <a:ln w="47625" cap="rnd">
            <a:solidFill>
              <a:srgbClr val="325175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>
            <a:off x="13787933" y="6576000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25046" r="-25046"/>
            </a:stretch>
          </a:blipFill>
          <a:ln w="47625" cap="rnd">
            <a:solidFill>
              <a:srgbClr val="325175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9D8EB6-C2BD-165B-89E8-077A223EEF14}"/>
              </a:ext>
            </a:extLst>
          </p:cNvPr>
          <p:cNvGrpSpPr/>
          <p:nvPr/>
        </p:nvGrpSpPr>
        <p:grpSpPr>
          <a:xfrm>
            <a:off x="1160114" y="6707414"/>
            <a:ext cx="3633512" cy="2753044"/>
            <a:chOff x="1160114" y="6707414"/>
            <a:chExt cx="3633512" cy="2753044"/>
          </a:xfrm>
        </p:grpSpPr>
        <p:sp>
          <p:nvSpPr>
            <p:cNvPr id="30" name="Freeform 30"/>
            <p:cNvSpPr/>
            <p:nvPr/>
          </p:nvSpPr>
          <p:spPr>
            <a:xfrm rot="-823671">
              <a:off x="2533134" y="7199966"/>
              <a:ext cx="2260492" cy="2260492"/>
            </a:xfrm>
            <a:custGeom>
              <a:avLst/>
              <a:gdLst/>
              <a:ahLst/>
              <a:cxnLst/>
              <a:rect l="l" t="t" r="r" b="b"/>
              <a:pathLst>
                <a:path w="2260492" h="2260492">
                  <a:moveTo>
                    <a:pt x="0" y="0"/>
                  </a:moveTo>
                  <a:lnTo>
                    <a:pt x="2260492" y="0"/>
                  </a:lnTo>
                  <a:lnTo>
                    <a:pt x="2260492" y="2260492"/>
                  </a:lnTo>
                  <a:lnTo>
                    <a:pt x="0" y="2260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1" name="Freeform 31"/>
            <p:cNvSpPr/>
            <p:nvPr/>
          </p:nvSpPr>
          <p:spPr>
            <a:xfrm rot="427332" flipH="1">
              <a:off x="1160114" y="6707414"/>
              <a:ext cx="2260492" cy="2260492"/>
            </a:xfrm>
            <a:custGeom>
              <a:avLst/>
              <a:gdLst/>
              <a:ahLst/>
              <a:cxnLst/>
              <a:rect l="l" t="t" r="r" b="b"/>
              <a:pathLst>
                <a:path w="2260492" h="2260492">
                  <a:moveTo>
                    <a:pt x="2260491" y="0"/>
                  </a:moveTo>
                  <a:lnTo>
                    <a:pt x="0" y="0"/>
                  </a:lnTo>
                  <a:lnTo>
                    <a:pt x="0" y="2260492"/>
                  </a:lnTo>
                  <a:lnTo>
                    <a:pt x="2260491" y="2260492"/>
                  </a:lnTo>
                  <a:lnTo>
                    <a:pt x="2260491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246327" y="813619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BE3CAE-659C-D181-2305-A4F0356DD5CF}"/>
              </a:ext>
            </a:extLst>
          </p:cNvPr>
          <p:cNvGrpSpPr/>
          <p:nvPr/>
        </p:nvGrpSpPr>
        <p:grpSpPr>
          <a:xfrm>
            <a:off x="1136790" y="3012494"/>
            <a:ext cx="3363277" cy="3120390"/>
            <a:chOff x="1136790" y="3012494"/>
            <a:chExt cx="3363277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9677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 t="-24406" b="-8926"/>
              </a:stretch>
            </a:blipFill>
            <a:ln w="47625" cap="rnd">
              <a:solidFill>
                <a:srgbClr val="325175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674384" y="5947987"/>
              <a:ext cx="2760266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©Hendrik Jan Groenenberg, via waarneming.nl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136790" y="3406194"/>
              <a:ext cx="485775" cy="485775"/>
            </a:xfrm>
            <a:custGeom>
              <a:avLst/>
              <a:gdLst/>
              <a:ahLst/>
              <a:cxnLst/>
              <a:rect l="l" t="t" r="r" b="b"/>
              <a:pathLst>
                <a:path w="485775" h="485775">
                  <a:moveTo>
                    <a:pt x="0" y="0"/>
                  </a:moveTo>
                  <a:lnTo>
                    <a:pt x="485775" y="0"/>
                  </a:lnTo>
                  <a:lnTo>
                    <a:pt x="485775" y="485775"/>
                  </a:lnTo>
                  <a:lnTo>
                    <a:pt x="0" y="485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79698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45665" t="-2585" r="-7271" b="-10701"/>
            </a:stretch>
          </a:blipFill>
          <a:ln w="95250" cap="rnd">
            <a:solidFill>
              <a:srgbClr val="94582C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C768F3-0A84-876B-2C40-0098F864BE2E}"/>
              </a:ext>
            </a:extLst>
          </p:cNvPr>
          <p:cNvGrpSpPr/>
          <p:nvPr/>
        </p:nvGrpSpPr>
        <p:grpSpPr>
          <a:xfrm>
            <a:off x="0" y="716328"/>
            <a:ext cx="18288000" cy="1607772"/>
            <a:chOff x="0" y="716328"/>
            <a:chExt cx="18288000" cy="1607772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94582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987426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 err="1">
                  <a:solidFill>
                    <a:srgbClr val="94582C"/>
                  </a:solidFill>
                  <a:latin typeface="Gordita Bold"/>
                </a:rPr>
                <a:t>Edelhert</a:t>
              </a:r>
              <a:endParaRPr lang="en-US" sz="9999" spc="1999" dirty="0">
                <a:solidFill>
                  <a:srgbClr val="94582C"/>
                </a:solidFill>
                <a:latin typeface="Gordita Bold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13787933" y="3012494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18353" r="-32021"/>
            </a:stretch>
          </a:blipFill>
          <a:ln w="47625" cap="rnd">
            <a:solidFill>
              <a:srgbClr val="94582C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1E44D2-6A9D-36C6-FC43-1C1B2EE7D3FF}"/>
              </a:ext>
            </a:extLst>
          </p:cNvPr>
          <p:cNvGrpSpPr/>
          <p:nvPr/>
        </p:nvGrpSpPr>
        <p:grpSpPr>
          <a:xfrm>
            <a:off x="1379677" y="3012494"/>
            <a:ext cx="3862373" cy="3120390"/>
            <a:chOff x="1379677" y="3012494"/>
            <a:chExt cx="3862373" cy="3120390"/>
          </a:xfrm>
        </p:grpSpPr>
        <p:sp>
          <p:nvSpPr>
            <p:cNvPr id="27" name="Freeform 27"/>
            <p:cNvSpPr/>
            <p:nvPr/>
          </p:nvSpPr>
          <p:spPr>
            <a:xfrm rot="-5400000">
              <a:off x="1379677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t="-6271" b="-27062"/>
              </a:stretch>
            </a:blipFill>
            <a:ln w="47625" cap="rnd">
              <a:solidFill>
                <a:srgbClr val="94582C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4245977" y="3886147"/>
              <a:ext cx="996073" cy="996073"/>
            </a:xfrm>
            <a:custGeom>
              <a:avLst/>
              <a:gdLst/>
              <a:ahLst/>
              <a:cxnLst/>
              <a:rect l="l" t="t" r="r" b="b"/>
              <a:pathLst>
                <a:path w="996073" h="996073">
                  <a:moveTo>
                    <a:pt x="0" y="0"/>
                  </a:moveTo>
                  <a:lnTo>
                    <a:pt x="996073" y="0"/>
                  </a:lnTo>
                  <a:lnTo>
                    <a:pt x="996073" y="996074"/>
                  </a:lnTo>
                  <a:lnTo>
                    <a:pt x="0" y="99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763789" y="5959842"/>
              <a:ext cx="689074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©Sil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Westra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5B5C36-3749-ED2E-70F5-6B1A198CEA89}"/>
              </a:ext>
            </a:extLst>
          </p:cNvPr>
          <p:cNvGrpSpPr/>
          <p:nvPr/>
        </p:nvGrpSpPr>
        <p:grpSpPr>
          <a:xfrm>
            <a:off x="13787933" y="6576000"/>
            <a:ext cx="3120390" cy="3120390"/>
            <a:chOff x="13787933" y="6576000"/>
            <a:chExt cx="3120390" cy="3120390"/>
          </a:xfrm>
        </p:grpSpPr>
        <p:sp>
          <p:nvSpPr>
            <p:cNvPr id="29" name="Freeform 29"/>
            <p:cNvSpPr/>
            <p:nvPr/>
          </p:nvSpPr>
          <p:spPr>
            <a:xfrm>
              <a:off x="13787933" y="6576000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 l="-15580" r="-46699"/>
              </a:stretch>
            </a:blipFill>
            <a:ln w="47625" cap="rnd">
              <a:solidFill>
                <a:srgbClr val="94582C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5625325" y="9513828"/>
              <a:ext cx="1282998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Florus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van den Berg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ADC0F9-8F9E-F4AC-C582-2E471F6CD2B0}"/>
              </a:ext>
            </a:extLst>
          </p:cNvPr>
          <p:cNvGrpSpPr/>
          <p:nvPr/>
        </p:nvGrpSpPr>
        <p:grpSpPr>
          <a:xfrm>
            <a:off x="1028700" y="6345714"/>
            <a:ext cx="3855491" cy="3304106"/>
            <a:chOff x="1028700" y="6345714"/>
            <a:chExt cx="3855491" cy="3304106"/>
          </a:xfrm>
        </p:grpSpPr>
        <p:sp>
          <p:nvSpPr>
            <p:cNvPr id="31" name="Freeform 31"/>
            <p:cNvSpPr/>
            <p:nvPr/>
          </p:nvSpPr>
          <p:spPr>
            <a:xfrm>
              <a:off x="2781319" y="6345714"/>
              <a:ext cx="2102872" cy="2102872"/>
            </a:xfrm>
            <a:custGeom>
              <a:avLst/>
              <a:gdLst/>
              <a:ahLst/>
              <a:cxnLst/>
              <a:rect l="l" t="t" r="r" b="b"/>
              <a:pathLst>
                <a:path w="2102872" h="2102872">
                  <a:moveTo>
                    <a:pt x="0" y="0"/>
                  </a:moveTo>
                  <a:lnTo>
                    <a:pt x="2102872" y="0"/>
                  </a:lnTo>
                  <a:lnTo>
                    <a:pt x="2102872" y="2102872"/>
                  </a:lnTo>
                  <a:lnTo>
                    <a:pt x="0" y="210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28700" y="7546948"/>
              <a:ext cx="2102872" cy="2102872"/>
            </a:xfrm>
            <a:custGeom>
              <a:avLst/>
              <a:gdLst/>
              <a:ahLst/>
              <a:cxnLst/>
              <a:rect l="l" t="t" r="r" b="b"/>
              <a:pathLst>
                <a:path w="2102872" h="2102872">
                  <a:moveTo>
                    <a:pt x="0" y="0"/>
                  </a:moveTo>
                  <a:lnTo>
                    <a:pt x="2102872" y="0"/>
                  </a:lnTo>
                  <a:lnTo>
                    <a:pt x="2102872" y="2102872"/>
                  </a:lnTo>
                  <a:lnTo>
                    <a:pt x="0" y="210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259335" y="7032598"/>
              <a:ext cx="514350" cy="514350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0" y="0"/>
                  </a:moveTo>
                  <a:lnTo>
                    <a:pt x="514350" y="0"/>
                  </a:lnTo>
                  <a:lnTo>
                    <a:pt x="514350" y="514350"/>
                  </a:lnTo>
                  <a:lnTo>
                    <a:pt x="0" y="514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787933" y="4572689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33090" r="-34976"/>
            </a:stretch>
          </a:blipFill>
          <a:ln w="47625" cap="rnd">
            <a:solidFill>
              <a:srgbClr val="8D925C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Freeform 23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63408" t="-59142" r="-107854" b="-40788"/>
            </a:stretch>
          </a:blipFill>
          <a:ln w="95250" cap="rnd">
            <a:solidFill>
              <a:srgbClr val="8D925C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46A88A3-1C36-9654-BBC9-DF6196FF9EEF}"/>
              </a:ext>
            </a:extLst>
          </p:cNvPr>
          <p:cNvGrpSpPr/>
          <p:nvPr/>
        </p:nvGrpSpPr>
        <p:grpSpPr>
          <a:xfrm>
            <a:off x="0" y="716328"/>
            <a:ext cx="18288000" cy="1607772"/>
            <a:chOff x="0" y="716328"/>
            <a:chExt cx="18288000" cy="1607772"/>
          </a:xfrm>
        </p:grpSpPr>
        <p:grpSp>
          <p:nvGrpSpPr>
            <p:cNvPr id="24" name="Group 24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8D925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987426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 err="1">
                  <a:solidFill>
                    <a:srgbClr val="8D925C"/>
                  </a:solidFill>
                  <a:latin typeface="Gordita Bold"/>
                </a:rPr>
                <a:t>Steenmarter</a:t>
              </a:r>
              <a:endParaRPr lang="en-US" sz="9999" spc="1999" dirty="0">
                <a:solidFill>
                  <a:srgbClr val="8D925C"/>
                </a:solidFill>
                <a:latin typeface="Gordita Bold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2193BC-233E-1B60-5198-AD2BD490486B}"/>
              </a:ext>
            </a:extLst>
          </p:cNvPr>
          <p:cNvGrpSpPr/>
          <p:nvPr/>
        </p:nvGrpSpPr>
        <p:grpSpPr>
          <a:xfrm>
            <a:off x="1375410" y="3012494"/>
            <a:ext cx="3120390" cy="3120390"/>
            <a:chOff x="1375410" y="3012494"/>
            <a:chExt cx="3120390" cy="3120390"/>
          </a:xfrm>
        </p:grpSpPr>
        <p:sp>
          <p:nvSpPr>
            <p:cNvPr id="28" name="Freeform 28"/>
            <p:cNvSpPr/>
            <p:nvPr/>
          </p:nvSpPr>
          <p:spPr>
            <a:xfrm>
              <a:off x="1375410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t="-29155" b="-48780"/>
              </a:stretch>
            </a:blipFill>
            <a:ln w="47625" cap="rnd">
              <a:solidFill>
                <a:srgbClr val="8D925C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426295" y="5931535"/>
              <a:ext cx="2069505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©Noël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Megank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, via waarneming.be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3DECD6-ADE3-43AC-2043-E19EEFAE659E}"/>
              </a:ext>
            </a:extLst>
          </p:cNvPr>
          <p:cNvGrpSpPr/>
          <p:nvPr/>
        </p:nvGrpSpPr>
        <p:grpSpPr>
          <a:xfrm>
            <a:off x="1284122" y="6238730"/>
            <a:ext cx="3224760" cy="3224761"/>
            <a:chOff x="1284122" y="6238730"/>
            <a:chExt cx="3224760" cy="3224761"/>
          </a:xfrm>
        </p:grpSpPr>
        <p:sp>
          <p:nvSpPr>
            <p:cNvPr id="29" name="Freeform 29"/>
            <p:cNvSpPr/>
            <p:nvPr/>
          </p:nvSpPr>
          <p:spPr>
            <a:xfrm rot="474870">
              <a:off x="2409572" y="6238730"/>
              <a:ext cx="2099310" cy="2099310"/>
            </a:xfrm>
            <a:custGeom>
              <a:avLst/>
              <a:gdLst/>
              <a:ahLst/>
              <a:cxnLst/>
              <a:rect l="l" t="t" r="r" b="b"/>
              <a:pathLst>
                <a:path w="2099310" h="2099310">
                  <a:moveTo>
                    <a:pt x="0" y="0"/>
                  </a:moveTo>
                  <a:lnTo>
                    <a:pt x="2099310" y="0"/>
                  </a:lnTo>
                  <a:lnTo>
                    <a:pt x="2099310" y="2099310"/>
                  </a:lnTo>
                  <a:lnTo>
                    <a:pt x="0" y="209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Freeform 32"/>
            <p:cNvSpPr/>
            <p:nvPr/>
          </p:nvSpPr>
          <p:spPr>
            <a:xfrm rot="-258171" flipH="1">
              <a:off x="1284122" y="7364181"/>
              <a:ext cx="2099310" cy="2099310"/>
            </a:xfrm>
            <a:custGeom>
              <a:avLst/>
              <a:gdLst/>
              <a:ahLst/>
              <a:cxnLst/>
              <a:rect l="l" t="t" r="r" b="b"/>
              <a:pathLst>
                <a:path w="2099310" h="2099310">
                  <a:moveTo>
                    <a:pt x="2099310" y="0"/>
                  </a:moveTo>
                  <a:lnTo>
                    <a:pt x="0" y="0"/>
                  </a:lnTo>
                  <a:lnTo>
                    <a:pt x="0" y="2099310"/>
                  </a:lnTo>
                  <a:lnTo>
                    <a:pt x="2099310" y="2099310"/>
                  </a:lnTo>
                  <a:lnTo>
                    <a:pt x="209931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516510" y="6375515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0" y="0"/>
                  </a:moveTo>
                  <a:lnTo>
                    <a:pt x="1066800" y="0"/>
                  </a:lnTo>
                  <a:lnTo>
                    <a:pt x="10668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79698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54973" t="-32318" r="-77474" b="-39865"/>
            </a:stretch>
          </a:blipFill>
          <a:ln w="95250" cap="rnd">
            <a:solidFill>
              <a:srgbClr val="8D8885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3E8545-7DC4-55F8-6BDB-B61B871DF478}"/>
              </a:ext>
            </a:extLst>
          </p:cNvPr>
          <p:cNvGrpSpPr/>
          <p:nvPr/>
        </p:nvGrpSpPr>
        <p:grpSpPr>
          <a:xfrm>
            <a:off x="0" y="716328"/>
            <a:ext cx="18288000" cy="1607772"/>
            <a:chOff x="0" y="716328"/>
            <a:chExt cx="18288000" cy="1607772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8D888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987426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>
                  <a:solidFill>
                    <a:srgbClr val="8D8885"/>
                  </a:solidFill>
                  <a:latin typeface="Gordita Bold"/>
                </a:rPr>
                <a:t>Das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3787933" y="3012494"/>
            <a:ext cx="3120390" cy="3120390"/>
          </a:xfrm>
          <a:custGeom>
            <a:avLst/>
            <a:gdLst/>
            <a:ahLst/>
            <a:cxnLst/>
            <a:rect l="l" t="t" r="r" b="b"/>
            <a:pathLst>
              <a:path w="3120390" h="3120390">
                <a:moveTo>
                  <a:pt x="0" y="0"/>
                </a:moveTo>
                <a:lnTo>
                  <a:pt x="3120390" y="0"/>
                </a:lnTo>
                <a:lnTo>
                  <a:pt x="3120390" y="3120390"/>
                </a:lnTo>
                <a:lnTo>
                  <a:pt x="0" y="3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41559" t="-3770" r="-25046" b="-7230"/>
            </a:stretch>
          </a:blipFill>
          <a:ln w="47625" cap="rnd">
            <a:solidFill>
              <a:srgbClr val="8D8885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B8D1CD-A3A4-705B-3D77-CD626B97BBD4}"/>
              </a:ext>
            </a:extLst>
          </p:cNvPr>
          <p:cNvGrpSpPr/>
          <p:nvPr/>
        </p:nvGrpSpPr>
        <p:grpSpPr>
          <a:xfrm>
            <a:off x="1379677" y="3012494"/>
            <a:ext cx="3120390" cy="3120390"/>
            <a:chOff x="1379677" y="3012494"/>
            <a:chExt cx="3120390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9677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-45439" r="-4560"/>
              </a:stretch>
            </a:blipFill>
            <a:ln w="47625" cap="rnd">
              <a:solidFill>
                <a:srgbClr val="8D8885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737268" y="5930319"/>
              <a:ext cx="747911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Aaldrik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Pot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A2A92A-1602-6681-79B1-3A10CAD7DD48}"/>
              </a:ext>
            </a:extLst>
          </p:cNvPr>
          <p:cNvGrpSpPr/>
          <p:nvPr/>
        </p:nvGrpSpPr>
        <p:grpSpPr>
          <a:xfrm>
            <a:off x="13787933" y="6576000"/>
            <a:ext cx="3120390" cy="3120390"/>
            <a:chOff x="13787933" y="6576000"/>
            <a:chExt cx="3120390" cy="3120390"/>
          </a:xfrm>
        </p:grpSpPr>
        <p:sp>
          <p:nvSpPr>
            <p:cNvPr id="29" name="Freeform 29"/>
            <p:cNvSpPr/>
            <p:nvPr/>
          </p:nvSpPr>
          <p:spPr>
            <a:xfrm>
              <a:off x="13787933" y="6576000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-34331" r="-16612"/>
              </a:stretch>
            </a:blipFill>
            <a:ln w="47625" cap="rnd">
              <a:solidFill>
                <a:srgbClr val="8D8885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119634" y="9515086"/>
              <a:ext cx="747911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Aaldrik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Pot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BEF978-835F-9AF0-F1A1-73474EFB9160}"/>
              </a:ext>
            </a:extLst>
          </p:cNvPr>
          <p:cNvGrpSpPr/>
          <p:nvPr/>
        </p:nvGrpSpPr>
        <p:grpSpPr>
          <a:xfrm>
            <a:off x="597808" y="6437673"/>
            <a:ext cx="4141266" cy="3557710"/>
            <a:chOff x="597808" y="6437673"/>
            <a:chExt cx="4141266" cy="3557710"/>
          </a:xfrm>
        </p:grpSpPr>
        <p:sp>
          <p:nvSpPr>
            <p:cNvPr id="30" name="Freeform 30"/>
            <p:cNvSpPr/>
            <p:nvPr/>
          </p:nvSpPr>
          <p:spPr>
            <a:xfrm>
              <a:off x="597808" y="6437673"/>
              <a:ext cx="2575571" cy="2575571"/>
            </a:xfrm>
            <a:custGeom>
              <a:avLst/>
              <a:gdLst/>
              <a:ahLst/>
              <a:cxnLst/>
              <a:rect l="l" t="t" r="r" b="b"/>
              <a:pathLst>
                <a:path w="2575571" h="2575571">
                  <a:moveTo>
                    <a:pt x="0" y="0"/>
                  </a:moveTo>
                  <a:lnTo>
                    <a:pt x="2575571" y="0"/>
                  </a:lnTo>
                  <a:lnTo>
                    <a:pt x="2575571" y="2575571"/>
                  </a:lnTo>
                  <a:lnTo>
                    <a:pt x="0" y="2575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178526" y="7434835"/>
              <a:ext cx="2560548" cy="2560548"/>
            </a:xfrm>
            <a:custGeom>
              <a:avLst/>
              <a:gdLst/>
              <a:ahLst/>
              <a:cxnLst/>
              <a:rect l="l" t="t" r="r" b="b"/>
              <a:pathLst>
                <a:path w="2560548" h="2560548">
                  <a:moveTo>
                    <a:pt x="0" y="0"/>
                  </a:moveTo>
                  <a:lnTo>
                    <a:pt x="2560548" y="0"/>
                  </a:lnTo>
                  <a:lnTo>
                    <a:pt x="2560548" y="2560548"/>
                  </a:lnTo>
                  <a:lnTo>
                    <a:pt x="0" y="2560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880255" y="6437673"/>
              <a:ext cx="952500" cy="952500"/>
            </a:xfrm>
            <a:custGeom>
              <a:avLst/>
              <a:gdLst/>
              <a:ahLst/>
              <a:cxnLst/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72</Words>
  <Application>Microsoft Office PowerPoint</Application>
  <PresentationFormat>Custom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Cubao Narrow</vt:lpstr>
      <vt:lpstr>Gordita Bold</vt:lpstr>
      <vt:lpstr>Nefelibata Brush Canvas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OdNN - Op sporenjacht Presentatie 3/4</dc:title>
  <cp:lastModifiedBy>Milena Vlot</cp:lastModifiedBy>
  <cp:revision>2</cp:revision>
  <dcterms:created xsi:type="dcterms:W3CDTF">2006-08-16T00:00:00Z</dcterms:created>
  <dcterms:modified xsi:type="dcterms:W3CDTF">2024-06-04T08:30:23Z</dcterms:modified>
  <dc:identifier>DAGFMSUqjag</dc:identifier>
</cp:coreProperties>
</file>