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712"/>
  </p:normalViewPr>
  <p:slideViewPr>
    <p:cSldViewPr snapToGrid="0" snapToObjects="1">
      <p:cViewPr varScale="1">
        <p:scale>
          <a:sx n="92" d="100"/>
          <a:sy n="92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2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2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2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2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B035BF4-43E6-455A-A5DB-F434C1F0AC9D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068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920" cy="4208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281480" y="10155240"/>
            <a:ext cx="3275280" cy="5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3413F41-B700-4526-8089-F6FC641BA85E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305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920" cy="4208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4281480" y="10155240"/>
            <a:ext cx="3275280" cy="5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5CCD232-7BC3-4995-AD24-9CC729B0C0E6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994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920" cy="4208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4281480" y="10155240"/>
            <a:ext cx="3275280" cy="5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4EEA662-3F6D-49FC-BB61-6789D445C5C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234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920" cy="4208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81480" y="10155240"/>
            <a:ext cx="3275280" cy="5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F82DA6C-8C08-4311-BA85-E2870AA125A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4</a:t>
            </a:fld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32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6920" cy="42087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281480" y="10155240"/>
            <a:ext cx="3275280" cy="53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BB86BB3-DA91-4501-8CC9-6BDE96F16C4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231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Picture 117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/>
        </p:blipFill>
        <p:spPr>
          <a:xfrm>
            <a:off x="2292840" y="1768680"/>
            <a:ext cx="549432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nl-NL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/>
          <p:nvPr/>
        </p:nvPicPr>
        <p:blipFill>
          <a:blip r:embed="rId14"/>
          <a:stretch/>
        </p:blipFill>
        <p:spPr>
          <a:xfrm>
            <a:off x="0" y="6626880"/>
            <a:ext cx="6663960" cy="931680"/>
          </a:xfrm>
          <a:prstGeom prst="rect">
            <a:avLst/>
          </a:prstGeom>
          <a:ln w="25560">
            <a:noFill/>
          </a:ln>
        </p:spPr>
      </p:pic>
      <p:pic>
        <p:nvPicPr>
          <p:cNvPr id="7" name="Picture 6"/>
          <p:cNvPicPr/>
          <p:nvPr/>
        </p:nvPicPr>
        <p:blipFill>
          <a:blip r:embed="rId15"/>
          <a:stretch/>
        </p:blipFill>
        <p:spPr>
          <a:xfrm>
            <a:off x="6984000" y="5897520"/>
            <a:ext cx="2014200" cy="1509480"/>
          </a:xfrm>
          <a:prstGeom prst="rect">
            <a:avLst/>
          </a:prstGeom>
          <a:ln w="25560">
            <a:noFill/>
          </a:ln>
        </p:spPr>
      </p:pic>
      <p:pic>
        <p:nvPicPr>
          <p:cNvPr id="2" name="Picture 5"/>
          <p:cNvPicPr/>
          <p:nvPr/>
        </p:nvPicPr>
        <p:blipFill>
          <a:blip r:embed="rId16"/>
          <a:stretch/>
        </p:blipFill>
        <p:spPr>
          <a:xfrm>
            <a:off x="9777240" y="-46440"/>
            <a:ext cx="301320" cy="6237000"/>
          </a:xfrm>
          <a:prstGeom prst="rect">
            <a:avLst/>
          </a:prstGeom>
          <a:ln w="25560">
            <a:noFill/>
          </a:ln>
        </p:spPr>
      </p:pic>
      <p:pic>
        <p:nvPicPr>
          <p:cNvPr id="3" name="Picture 2"/>
          <p:cNvPicPr/>
          <p:nvPr/>
        </p:nvPicPr>
        <p:blipFill>
          <a:blip r:embed="rId17"/>
          <a:stretch/>
        </p:blipFill>
        <p:spPr>
          <a:xfrm>
            <a:off x="11160" y="34920"/>
            <a:ext cx="2325600" cy="607680"/>
          </a:xfrm>
          <a:prstGeom prst="rect">
            <a:avLst/>
          </a:prstGeom>
          <a:ln w="255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"/>
          <p:cNvPicPr/>
          <p:nvPr/>
        </p:nvPicPr>
        <p:blipFill>
          <a:blip r:embed="rId14"/>
          <a:stretch/>
        </p:blipFill>
        <p:spPr>
          <a:xfrm>
            <a:off x="0" y="6626880"/>
            <a:ext cx="6663960" cy="931680"/>
          </a:xfrm>
          <a:prstGeom prst="rect">
            <a:avLst/>
          </a:prstGeom>
          <a:ln w="25560">
            <a:noFill/>
          </a:ln>
        </p:spPr>
      </p:pic>
      <p:pic>
        <p:nvPicPr>
          <p:cNvPr id="41" name="Picture 6"/>
          <p:cNvPicPr/>
          <p:nvPr/>
        </p:nvPicPr>
        <p:blipFill>
          <a:blip r:embed="rId15"/>
          <a:stretch/>
        </p:blipFill>
        <p:spPr>
          <a:xfrm>
            <a:off x="6984000" y="5897520"/>
            <a:ext cx="2014200" cy="1509480"/>
          </a:xfrm>
          <a:prstGeom prst="rect">
            <a:avLst/>
          </a:prstGeom>
          <a:ln w="25560">
            <a:noFill/>
          </a:ln>
        </p:spPr>
      </p:pic>
      <p:pic>
        <p:nvPicPr>
          <p:cNvPr id="42" name="Picture 5"/>
          <p:cNvPicPr/>
          <p:nvPr/>
        </p:nvPicPr>
        <p:blipFill>
          <a:blip r:embed="rId16"/>
          <a:stretch/>
        </p:blipFill>
        <p:spPr>
          <a:xfrm>
            <a:off x="9777240" y="-46440"/>
            <a:ext cx="301320" cy="6237000"/>
          </a:xfrm>
          <a:prstGeom prst="rect">
            <a:avLst/>
          </a:prstGeom>
          <a:ln w="25560">
            <a:noFill/>
          </a:ln>
        </p:spPr>
      </p:pic>
      <p:pic>
        <p:nvPicPr>
          <p:cNvPr id="43" name="Picture 2"/>
          <p:cNvPicPr/>
          <p:nvPr/>
        </p:nvPicPr>
        <p:blipFill>
          <a:blip r:embed="rId17"/>
          <a:stretch/>
        </p:blipFill>
        <p:spPr>
          <a:xfrm>
            <a:off x="11160" y="34920"/>
            <a:ext cx="2325600" cy="607680"/>
          </a:xfrm>
          <a:prstGeom prst="rect">
            <a:avLst/>
          </a:prstGeom>
          <a:ln w="2556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4"/>
          <p:cNvPicPr/>
          <p:nvPr/>
        </p:nvPicPr>
        <p:blipFill>
          <a:blip r:embed="rId14"/>
          <a:stretch/>
        </p:blipFill>
        <p:spPr>
          <a:xfrm>
            <a:off x="0" y="6626880"/>
            <a:ext cx="6662880" cy="930600"/>
          </a:xfrm>
          <a:prstGeom prst="rect">
            <a:avLst/>
          </a:prstGeom>
          <a:ln w="25560">
            <a:noFill/>
          </a:ln>
        </p:spPr>
      </p:pic>
      <p:pic>
        <p:nvPicPr>
          <p:cNvPr id="81" name="Picture 6"/>
          <p:cNvPicPr/>
          <p:nvPr/>
        </p:nvPicPr>
        <p:blipFill>
          <a:blip r:embed="rId15"/>
          <a:stretch/>
        </p:blipFill>
        <p:spPr>
          <a:xfrm>
            <a:off x="6984000" y="5897520"/>
            <a:ext cx="2013120" cy="1508400"/>
          </a:xfrm>
          <a:prstGeom prst="rect">
            <a:avLst/>
          </a:prstGeom>
          <a:ln w="25560">
            <a:noFill/>
          </a:ln>
        </p:spPr>
      </p:pic>
      <p:pic>
        <p:nvPicPr>
          <p:cNvPr id="82" name="Picture 5"/>
          <p:cNvPicPr/>
          <p:nvPr/>
        </p:nvPicPr>
        <p:blipFill>
          <a:blip r:embed="rId16"/>
          <a:stretch/>
        </p:blipFill>
        <p:spPr>
          <a:xfrm>
            <a:off x="9777240" y="-46440"/>
            <a:ext cx="300240" cy="6235920"/>
          </a:xfrm>
          <a:prstGeom prst="rect">
            <a:avLst/>
          </a:prstGeom>
          <a:ln w="25560">
            <a:noFill/>
          </a:ln>
        </p:spPr>
      </p:pic>
      <p:pic>
        <p:nvPicPr>
          <p:cNvPr id="83" name="Picture 2"/>
          <p:cNvPicPr/>
          <p:nvPr/>
        </p:nvPicPr>
        <p:blipFill>
          <a:blip r:embed="rId17"/>
          <a:stretch/>
        </p:blipFill>
        <p:spPr>
          <a:xfrm>
            <a:off x="11160" y="34920"/>
            <a:ext cx="2324520" cy="606600"/>
          </a:xfrm>
          <a:prstGeom prst="rect">
            <a:avLst/>
          </a:prstGeom>
          <a:ln w="25560">
            <a:noFill/>
          </a:ln>
        </p:spPr>
      </p:pic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409320"/>
            <a:ext cx="9070200" cy="585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8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Praten</a:t>
            </a:r>
            <a:r>
              <a:rPr lang="en-US" sz="4800" b="0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met </a:t>
            </a:r>
            <a:r>
              <a:rPr lang="en-US" sz="48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Apparaten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Sven </a:t>
            </a:r>
            <a:r>
              <a:rPr lang="en-US" sz="26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Quax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Wesley van der </a:t>
            </a:r>
            <a:r>
              <a:rPr lang="en-US" sz="2600" b="0" strike="noStrike" spc="-1" dirty="0" err="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Velde</a:t>
            </a:r>
            <a:endParaRPr lang="en-US" sz="2600" b="0" strike="noStrike" spc="-1" dirty="0" smtClean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26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Hanneke </a:t>
            </a:r>
            <a:r>
              <a:rPr lang="en-US" sz="2600" spc="-1" dirty="0" err="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Reinders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409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Agenda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645920" y="1828800"/>
            <a:ext cx="7176960" cy="43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indent="-216000">
              <a:lnSpc>
                <a:spcPct val="25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Wat is </a:t>
            </a:r>
            <a:r>
              <a:rPr lang="en-US" sz="3200" b="0" strike="noStrike" spc="-1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Praten</a:t>
            </a:r>
            <a:r>
              <a:rPr lang="en-US" sz="3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met </a:t>
            </a:r>
            <a:r>
              <a:rPr lang="en-US" sz="3200" b="0" strike="noStrike" spc="-1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Apparaten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25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b="0" strike="noStrike" spc="-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DOEN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25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b="0" strike="noStrike" spc="-1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Delen</a:t>
            </a:r>
            <a:r>
              <a:rPr lang="en-US" sz="3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3200" b="0" strike="noStrike" spc="-1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</a:t>
            </a:r>
            <a:r>
              <a:rPr lang="en-US" sz="3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3200" b="0" strike="noStrike" spc="-1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bespreken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4000" y="409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Praten met Apparaten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372" y="1316183"/>
            <a:ext cx="4051365" cy="582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04000" y="409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WAAROM?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Onderwijs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van de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toekomst</a:t>
            </a: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Model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denken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veelzijdig</a:t>
            </a: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Wesley zit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anders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thuis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op de bank, met </a:t>
            </a:r>
            <a:r>
              <a:rPr lang="en-US" sz="3200" spc="-1" dirty="0" err="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een</a:t>
            </a:r>
            <a:r>
              <a:rPr lang="en-US" sz="32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3200" spc="-1" dirty="0" err="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dekentje</a:t>
            </a: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indent="-21600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Waarom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US" sz="3200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niet</a:t>
            </a:r>
            <a:r>
              <a:rPr lang="en-US" sz="3200" spc="-1" dirty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  <a:endParaRPr lang="en-US" sz="3200" spc="-1" dirty="0">
              <a:solidFill>
                <a:srgbClr val="7030A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504000" y="409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pc="-1" dirty="0" err="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Leerlijn</a:t>
            </a:r>
            <a:r>
              <a:rPr lang="en-US" sz="4400" spc="-1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indent="-216000">
              <a:lnSpc>
                <a:spcPct val="200000"/>
              </a:lnSpc>
              <a:buClr>
                <a:srgbClr val="7030A0"/>
              </a:buClr>
              <a:buFont typeface="Arial"/>
              <a:buChar char="•"/>
            </a:pPr>
            <a:r>
              <a:rPr lang="nl-NL" sz="32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ICT spelletjes met mensen</a:t>
            </a:r>
          </a:p>
          <a:p>
            <a:pPr indent="-216000">
              <a:lnSpc>
                <a:spcPct val="200000"/>
              </a:lnSpc>
              <a:buClr>
                <a:srgbClr val="7030A0"/>
              </a:buClr>
              <a:buFont typeface="Arial"/>
              <a:buChar char="•"/>
            </a:pPr>
            <a:r>
              <a:rPr lang="nl-NL" sz="32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Interactie met computers</a:t>
            </a:r>
          </a:p>
          <a:p>
            <a:pPr indent="-216000">
              <a:lnSpc>
                <a:spcPct val="200000"/>
              </a:lnSpc>
              <a:buClr>
                <a:srgbClr val="7030A0"/>
              </a:buClr>
              <a:buFont typeface="Arial"/>
              <a:buChar char="•"/>
            </a:pPr>
            <a:r>
              <a:rPr lang="nl-NL" sz="32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Interactie met robots/apparaten</a:t>
            </a:r>
          </a:p>
          <a:p>
            <a:pPr indent="-216000">
              <a:lnSpc>
                <a:spcPct val="200000"/>
              </a:lnSpc>
              <a:buClr>
                <a:srgbClr val="7030A0"/>
              </a:buClr>
              <a:buFont typeface="Arial"/>
              <a:buChar char="•"/>
            </a:pPr>
            <a:r>
              <a:rPr lang="nl-NL" sz="3200" spc="-1" dirty="0" smtClean="0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Interactie tussen robots/apparaten</a:t>
            </a:r>
          </a:p>
          <a:p>
            <a:pPr indent="-216000">
              <a:lnSpc>
                <a:spcPct val="200000"/>
              </a:lnSpc>
              <a:buClr>
                <a:srgbClr val="7030A0"/>
              </a:buClr>
              <a:buFont typeface="Arial"/>
              <a:buChar char="•"/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69</Words>
  <Application>Microsoft Macintosh PowerPoint</Application>
  <PresentationFormat>Custom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DejaVu Sans</vt:lpstr>
      <vt:lpstr>Symbol</vt:lpstr>
      <vt:lpstr>Times New Roman</vt:lpstr>
      <vt:lpstr>Wingdings</vt:lpstr>
      <vt:lpstr>Arial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dc:description/>
  <cp:lastModifiedBy>Technolab Freelancer 2</cp:lastModifiedBy>
  <cp:revision>27</cp:revision>
  <dcterms:created xsi:type="dcterms:W3CDTF">2015-10-30T10:49:26Z</dcterms:created>
  <dcterms:modified xsi:type="dcterms:W3CDTF">2016-11-09T15:14:55Z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Aangepast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