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0" r:id="rId4"/>
    <p:sldId id="264" r:id="rId5"/>
    <p:sldId id="259" r:id="rId6"/>
    <p:sldId id="271" r:id="rId7"/>
    <p:sldId id="272" r:id="rId8"/>
    <p:sldId id="270" r:id="rId9"/>
    <p:sldId id="273" r:id="rId10"/>
    <p:sldId id="276" r:id="rId11"/>
    <p:sldId id="275" r:id="rId12"/>
    <p:sldId id="278" r:id="rId13"/>
    <p:sldId id="279" r:id="rId14"/>
    <p:sldId id="281" r:id="rId15"/>
    <p:sldId id="282" r:id="rId16"/>
    <p:sldId id="284" r:id="rId17"/>
    <p:sldId id="283" r:id="rId18"/>
    <p:sldId id="285" r:id="rId19"/>
    <p:sldId id="286" r:id="rId20"/>
    <p:sldId id="287" r:id="rId21"/>
    <p:sldId id="288" r:id="rId22"/>
    <p:sldId id="289" r:id="rId23"/>
    <p:sldId id="290" r:id="rId24"/>
    <p:sldId id="293" r:id="rId25"/>
    <p:sldId id="292" r:id="rId26"/>
    <p:sldId id="291" r:id="rId27"/>
    <p:sldId id="294" r:id="rId28"/>
    <p:sldId id="295" r:id="rId29"/>
    <p:sldId id="296" r:id="rId30"/>
    <p:sldId id="298" r:id="rId31"/>
    <p:sldId id="297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274" r:id="rId51"/>
    <p:sldId id="317" r:id="rId52"/>
    <p:sldId id="318" r:id="rId53"/>
    <p:sldId id="319" r:id="rId5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9EE61"/>
    <a:srgbClr val="F3FB89"/>
    <a:srgbClr val="DAFD83"/>
    <a:srgbClr val="CAFC92"/>
    <a:srgbClr val="A7FFA7"/>
    <a:srgbClr val="F8D75E"/>
    <a:srgbClr val="F44724"/>
    <a:srgbClr val="F46424"/>
    <a:srgbClr val="F38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62026-F42D-4315-809D-DD94EDA1ADFD}" v="945" dt="2024-03-13T12:48:49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660"/>
  </p:normalViewPr>
  <p:slideViewPr>
    <p:cSldViewPr snapToGrid="0">
      <p:cViewPr>
        <p:scale>
          <a:sx n="70" d="100"/>
          <a:sy n="70" d="100"/>
        </p:scale>
        <p:origin x="17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ena Vlot" userId="50d5203e843489a2" providerId="Windows Live" clId="Web-{F6A705D0-6417-45EB-A675-436F2D9A6F55}"/>
    <pc:docChg chg="modSld">
      <pc:chgData name="Milena Vlot" userId="50d5203e843489a2" providerId="Windows Live" clId="Web-{F6A705D0-6417-45EB-A675-436F2D9A6F55}" dt="2024-03-02T17:39:02.528" v="82"/>
      <pc:docMkLst>
        <pc:docMk/>
      </pc:docMkLst>
      <pc:sldChg chg="modAnim">
        <pc:chgData name="Milena Vlot" userId="50d5203e843489a2" providerId="Windows Live" clId="Web-{F6A705D0-6417-45EB-A675-436F2D9A6F55}" dt="2024-03-02T17:25:39.517" v="16"/>
        <pc:sldMkLst>
          <pc:docMk/>
          <pc:sldMk cId="1120106817" sldId="291"/>
        </pc:sldMkLst>
      </pc:sldChg>
      <pc:sldChg chg="addSp modSp modAnim">
        <pc:chgData name="Milena Vlot" userId="50d5203e843489a2" providerId="Windows Live" clId="Web-{F6A705D0-6417-45EB-A675-436F2D9A6F55}" dt="2024-03-02T17:25:31.688" v="15"/>
        <pc:sldMkLst>
          <pc:docMk/>
          <pc:sldMk cId="1534317907" sldId="292"/>
        </pc:sldMkLst>
        <pc:picChg chg="add mod modCrop">
          <ac:chgData name="Milena Vlot" userId="50d5203e843489a2" providerId="Windows Live" clId="Web-{F6A705D0-6417-45EB-A675-436F2D9A6F55}" dt="2024-03-02T17:25:12.546" v="14"/>
          <ac:picMkLst>
            <pc:docMk/>
            <pc:sldMk cId="1534317907" sldId="292"/>
            <ac:picMk id="9" creationId="{99BCBC01-CC10-E074-A797-4D04066A851A}"/>
          </ac:picMkLst>
        </pc:picChg>
        <pc:picChg chg="mod">
          <ac:chgData name="Milena Vlot" userId="50d5203e843489a2" providerId="Windows Live" clId="Web-{F6A705D0-6417-45EB-A675-436F2D9A6F55}" dt="2024-03-02T17:24:34.027" v="6" actId="1076"/>
          <ac:picMkLst>
            <pc:docMk/>
            <pc:sldMk cId="1534317907" sldId="292"/>
            <ac:picMk id="13" creationId="{D91B4899-66C8-E8ED-4644-97AD605E872D}"/>
          </ac:picMkLst>
        </pc:picChg>
      </pc:sldChg>
      <pc:sldChg chg="addSp modSp">
        <pc:chgData name="Milena Vlot" userId="50d5203e843489a2" providerId="Windows Live" clId="Web-{F6A705D0-6417-45EB-A675-436F2D9A6F55}" dt="2024-03-02T17:29:41.456" v="41" actId="1076"/>
        <pc:sldMkLst>
          <pc:docMk/>
          <pc:sldMk cId="2310623749" sldId="298"/>
        </pc:sldMkLst>
        <pc:spChg chg="mod">
          <ac:chgData name="Milena Vlot" userId="50d5203e843489a2" providerId="Windows Live" clId="Web-{F6A705D0-6417-45EB-A675-436F2D9A6F55}" dt="2024-03-02T17:29:41.456" v="41" actId="1076"/>
          <ac:spMkLst>
            <pc:docMk/>
            <pc:sldMk cId="2310623749" sldId="298"/>
            <ac:spMk id="3" creationId="{FFED04DA-A704-A43D-D0D4-256009353E82}"/>
          </ac:spMkLst>
        </pc:spChg>
        <pc:spChg chg="add mod">
          <ac:chgData name="Milena Vlot" userId="50d5203e843489a2" providerId="Windows Live" clId="Web-{F6A705D0-6417-45EB-A675-436F2D9A6F55}" dt="2024-03-02T17:29:30.580" v="39" actId="1076"/>
          <ac:spMkLst>
            <pc:docMk/>
            <pc:sldMk cId="2310623749" sldId="298"/>
            <ac:spMk id="5" creationId="{F0C81119-63B1-4321-9715-E06029AC2E10}"/>
          </ac:spMkLst>
        </pc:spChg>
        <pc:spChg chg="mod">
          <ac:chgData name="Milena Vlot" userId="50d5203e843489a2" providerId="Windows Live" clId="Web-{F6A705D0-6417-45EB-A675-436F2D9A6F55}" dt="2024-03-02T17:27:54.089" v="32" actId="1076"/>
          <ac:spMkLst>
            <pc:docMk/>
            <pc:sldMk cId="2310623749" sldId="298"/>
            <ac:spMk id="11" creationId="{C08975F7-5920-4524-30C9-FD510A4EF508}"/>
          </ac:spMkLst>
        </pc:spChg>
        <pc:picChg chg="add mod">
          <ac:chgData name="Milena Vlot" userId="50d5203e843489a2" providerId="Windows Live" clId="Web-{F6A705D0-6417-45EB-A675-436F2D9A6F55}" dt="2024-03-02T17:27:42.119" v="31"/>
          <ac:picMkLst>
            <pc:docMk/>
            <pc:sldMk cId="2310623749" sldId="298"/>
            <ac:picMk id="4" creationId="{3175549E-5ECF-D360-A8FC-3D4F630B6A37}"/>
          </ac:picMkLst>
        </pc:picChg>
        <pc:picChg chg="mod">
          <ac:chgData name="Milena Vlot" userId="50d5203e843489a2" providerId="Windows Live" clId="Web-{F6A705D0-6417-45EB-A675-436F2D9A6F55}" dt="2024-03-02T17:27:57.714" v="33" actId="1076"/>
          <ac:picMkLst>
            <pc:docMk/>
            <pc:sldMk cId="2310623749" sldId="298"/>
            <ac:picMk id="12" creationId="{3AC0D72E-8BFA-CB56-ACF5-7126AF298804}"/>
          </ac:picMkLst>
        </pc:picChg>
      </pc:sldChg>
      <pc:sldChg chg="addSp modSp addAnim modAnim">
        <pc:chgData name="Milena Vlot" userId="50d5203e843489a2" providerId="Windows Live" clId="Web-{F6A705D0-6417-45EB-A675-436F2D9A6F55}" dt="2024-03-02T17:33:02.611" v="49" actId="1076"/>
        <pc:sldMkLst>
          <pc:docMk/>
          <pc:sldMk cId="2627200613" sldId="303"/>
        </pc:sldMkLst>
        <pc:picChg chg="add mod">
          <ac:chgData name="Milena Vlot" userId="50d5203e843489a2" providerId="Windows Live" clId="Web-{F6A705D0-6417-45EB-A675-436F2D9A6F55}" dt="2024-03-02T17:33:02.611" v="49" actId="1076"/>
          <ac:picMkLst>
            <pc:docMk/>
            <pc:sldMk cId="2627200613" sldId="303"/>
            <ac:picMk id="8" creationId="{349A764A-15BC-1875-5440-7CD22612F885}"/>
          </ac:picMkLst>
        </pc:picChg>
      </pc:sldChg>
      <pc:sldChg chg="addSp modSp addAnim modAnim">
        <pc:chgData name="Milena Vlot" userId="50d5203e843489a2" providerId="Windows Live" clId="Web-{F6A705D0-6417-45EB-A675-436F2D9A6F55}" dt="2024-03-02T17:35:59.233" v="65"/>
        <pc:sldMkLst>
          <pc:docMk/>
          <pc:sldMk cId="3519867517" sldId="307"/>
        </pc:sldMkLst>
        <pc:picChg chg="add mod">
          <ac:chgData name="Milena Vlot" userId="50d5203e843489a2" providerId="Windows Live" clId="Web-{F6A705D0-6417-45EB-A675-436F2D9A6F55}" dt="2024-03-02T17:34:51.603" v="58" actId="1076"/>
          <ac:picMkLst>
            <pc:docMk/>
            <pc:sldMk cId="3519867517" sldId="307"/>
            <ac:picMk id="2" creationId="{DEE26ECC-21CD-0DC4-FE9E-0283BF7E04E7}"/>
          </ac:picMkLst>
        </pc:picChg>
        <pc:picChg chg="add mod">
          <ac:chgData name="Milena Vlot" userId="50d5203e843489a2" providerId="Windows Live" clId="Web-{F6A705D0-6417-45EB-A675-436F2D9A6F55}" dt="2024-03-02T17:35:47.951" v="62" actId="1076"/>
          <ac:picMkLst>
            <pc:docMk/>
            <pc:sldMk cId="3519867517" sldId="307"/>
            <ac:picMk id="3" creationId="{F8E7CB3E-4EB6-C0D2-2D40-B24578BD74AC}"/>
          </ac:picMkLst>
        </pc:picChg>
      </pc:sldChg>
      <pc:sldChg chg="modAnim">
        <pc:chgData name="Milena Vlot" userId="50d5203e843489a2" providerId="Windows Live" clId="Web-{F6A705D0-6417-45EB-A675-436F2D9A6F55}" dt="2024-03-02T17:36:35.830" v="66"/>
        <pc:sldMkLst>
          <pc:docMk/>
          <pc:sldMk cId="2169771560" sldId="313"/>
        </pc:sldMkLst>
      </pc:sldChg>
      <pc:sldChg chg="addAnim delAnim modAnim">
        <pc:chgData name="Milena Vlot" userId="50d5203e843489a2" providerId="Windows Live" clId="Web-{F6A705D0-6417-45EB-A675-436F2D9A6F55}" dt="2024-03-02T17:39:02.528" v="82"/>
        <pc:sldMkLst>
          <pc:docMk/>
          <pc:sldMk cId="4016377590" sldId="314"/>
        </pc:sldMkLst>
      </pc:sldChg>
    </pc:docChg>
  </pc:docChgLst>
  <pc:docChgLst>
    <pc:chgData name="Milena Vlot" userId="50d5203e843489a2" providerId="Windows Live" clId="Web-{77A21065-DC01-4287-A47E-9BB4B1F03D25}"/>
    <pc:docChg chg="modSld">
      <pc:chgData name="Milena Vlot" userId="50d5203e843489a2" providerId="Windows Live" clId="Web-{77A21065-DC01-4287-A47E-9BB4B1F03D25}" dt="2024-03-08T09:44:20.235" v="11" actId="20577"/>
      <pc:docMkLst>
        <pc:docMk/>
      </pc:docMkLst>
      <pc:sldChg chg="modSp">
        <pc:chgData name="Milena Vlot" userId="50d5203e843489a2" providerId="Windows Live" clId="Web-{77A21065-DC01-4287-A47E-9BB4B1F03D25}" dt="2024-03-08T07:45:47.120" v="0" actId="20577"/>
        <pc:sldMkLst>
          <pc:docMk/>
          <pc:sldMk cId="2312475142" sldId="257"/>
        </pc:sldMkLst>
        <pc:spChg chg="mod">
          <ac:chgData name="Milena Vlot" userId="50d5203e843489a2" providerId="Windows Live" clId="Web-{77A21065-DC01-4287-A47E-9BB4B1F03D25}" dt="2024-03-08T07:45:47.120" v="0" actId="20577"/>
          <ac:spMkLst>
            <pc:docMk/>
            <pc:sldMk cId="2312475142" sldId="257"/>
            <ac:spMk id="7" creationId="{81678853-178A-992F-652D-2F73412D5D77}"/>
          </ac:spMkLst>
        </pc:spChg>
      </pc:sldChg>
      <pc:sldChg chg="modSp">
        <pc:chgData name="Milena Vlot" userId="50d5203e843489a2" providerId="Windows Live" clId="Web-{77A21065-DC01-4287-A47E-9BB4B1F03D25}" dt="2024-03-08T07:45:51.886" v="2" actId="20577"/>
        <pc:sldMkLst>
          <pc:docMk/>
          <pc:sldMk cId="3531172629" sldId="264"/>
        </pc:sldMkLst>
        <pc:spChg chg="mod">
          <ac:chgData name="Milena Vlot" userId="50d5203e843489a2" providerId="Windows Live" clId="Web-{77A21065-DC01-4287-A47E-9BB4B1F03D25}" dt="2024-03-08T07:45:51.886" v="2" actId="20577"/>
          <ac:spMkLst>
            <pc:docMk/>
            <pc:sldMk cId="3531172629" sldId="264"/>
            <ac:spMk id="14" creationId="{3791956A-4DFE-BF7B-810D-1A8AB7961284}"/>
          </ac:spMkLst>
        </pc:spChg>
      </pc:sldChg>
      <pc:sldChg chg="modSp">
        <pc:chgData name="Milena Vlot" userId="50d5203e843489a2" providerId="Windows Live" clId="Web-{77A21065-DC01-4287-A47E-9BB4B1F03D25}" dt="2024-03-08T09:44:20.235" v="11" actId="20577"/>
        <pc:sldMkLst>
          <pc:docMk/>
          <pc:sldMk cId="2169771560" sldId="313"/>
        </pc:sldMkLst>
        <pc:spChg chg="mod">
          <ac:chgData name="Milena Vlot" userId="50d5203e843489a2" providerId="Windows Live" clId="Web-{77A21065-DC01-4287-A47E-9BB4B1F03D25}" dt="2024-03-08T09:44:20.235" v="11" actId="20577"/>
          <ac:spMkLst>
            <pc:docMk/>
            <pc:sldMk cId="2169771560" sldId="313"/>
            <ac:spMk id="5" creationId="{32325070-58D1-425E-9037-F330002B8C3E}"/>
          </ac:spMkLst>
        </pc:spChg>
      </pc:sldChg>
    </pc:docChg>
  </pc:docChgLst>
  <pc:docChgLst>
    <pc:chgData name="Milena Vlot" userId="50d5203e843489a2" providerId="Windows Live" clId="Web-{E9ED5407-EA6D-453E-A951-D8FF91F16323}"/>
    <pc:docChg chg="modSld">
      <pc:chgData name="Milena Vlot" userId="50d5203e843489a2" providerId="Windows Live" clId="Web-{E9ED5407-EA6D-453E-A951-D8FF91F16323}" dt="2024-03-08T09:53:11.456" v="5" actId="20577"/>
      <pc:docMkLst>
        <pc:docMk/>
      </pc:docMkLst>
      <pc:sldChg chg="modSp">
        <pc:chgData name="Milena Vlot" userId="50d5203e843489a2" providerId="Windows Live" clId="Web-{E9ED5407-EA6D-453E-A951-D8FF91F16323}" dt="2024-03-08T09:53:08.409" v="3" actId="20577"/>
        <pc:sldMkLst>
          <pc:docMk/>
          <pc:sldMk cId="136189550" sldId="315"/>
        </pc:sldMkLst>
        <pc:spChg chg="mod">
          <ac:chgData name="Milena Vlot" userId="50d5203e843489a2" providerId="Windows Live" clId="Web-{E9ED5407-EA6D-453E-A951-D8FF91F16323}" dt="2024-03-08T09:53:08.409" v="3" actId="20577"/>
          <ac:spMkLst>
            <pc:docMk/>
            <pc:sldMk cId="136189550" sldId="315"/>
            <ac:spMk id="4" creationId="{2F1BD174-DC1B-DD06-9AC9-38E65BC0D8DB}"/>
          </ac:spMkLst>
        </pc:spChg>
      </pc:sldChg>
      <pc:sldChg chg="modSp">
        <pc:chgData name="Milena Vlot" userId="50d5203e843489a2" providerId="Windows Live" clId="Web-{E9ED5407-EA6D-453E-A951-D8FF91F16323}" dt="2024-03-08T09:53:11.456" v="5" actId="20577"/>
        <pc:sldMkLst>
          <pc:docMk/>
          <pc:sldMk cId="3565832096" sldId="316"/>
        </pc:sldMkLst>
        <pc:spChg chg="mod">
          <ac:chgData name="Milena Vlot" userId="50d5203e843489a2" providerId="Windows Live" clId="Web-{E9ED5407-EA6D-453E-A951-D8FF91F16323}" dt="2024-03-08T09:53:11.456" v="5" actId="20577"/>
          <ac:spMkLst>
            <pc:docMk/>
            <pc:sldMk cId="3565832096" sldId="316"/>
            <ac:spMk id="4" creationId="{4E39A4FD-C12C-F3B7-0D70-E8B31E2FF990}"/>
          </ac:spMkLst>
        </pc:spChg>
      </pc:sldChg>
    </pc:docChg>
  </pc:docChgLst>
  <pc:docChgLst>
    <pc:chgData name="Milena Vlot" userId="50d5203e843489a2" providerId="LiveId" clId="{95E62026-F42D-4315-809D-DD94EDA1ADFD}"/>
    <pc:docChg chg="undo custSel addSld delSld modSld sldOrd">
      <pc:chgData name="Milena Vlot" userId="50d5203e843489a2" providerId="LiveId" clId="{95E62026-F42D-4315-809D-DD94EDA1ADFD}" dt="2024-03-13T12:58:28.365" v="7256" actId="1036"/>
      <pc:docMkLst>
        <pc:docMk/>
      </pc:docMkLst>
      <pc:sldChg chg="addSp delSp modSp mod delAnim modAnim">
        <pc:chgData name="Milena Vlot" userId="50d5203e843489a2" providerId="LiveId" clId="{95E62026-F42D-4315-809D-DD94EDA1ADFD}" dt="2024-03-13T11:30:32.428" v="6982" actId="478"/>
        <pc:sldMkLst>
          <pc:docMk/>
          <pc:sldMk cId="2312475142" sldId="257"/>
        </pc:sldMkLst>
        <pc:spChg chg="add del mod">
          <ac:chgData name="Milena Vlot" userId="50d5203e843489a2" providerId="LiveId" clId="{95E62026-F42D-4315-809D-DD94EDA1ADFD}" dt="2024-03-13T11:30:32.428" v="6982" actId="478"/>
          <ac:spMkLst>
            <pc:docMk/>
            <pc:sldMk cId="2312475142" sldId="257"/>
            <ac:spMk id="2" creationId="{DAD6E070-BC3B-A99A-0319-B1E8FA8D4DBC}"/>
          </ac:spMkLst>
        </pc:spChg>
        <pc:spChg chg="mod">
          <ac:chgData name="Milena Vlot" userId="50d5203e843489a2" providerId="LiveId" clId="{95E62026-F42D-4315-809D-DD94EDA1ADFD}" dt="2024-02-23T11:21:01.938" v="657" actId="207"/>
          <ac:spMkLst>
            <pc:docMk/>
            <pc:sldMk cId="2312475142" sldId="257"/>
            <ac:spMk id="7" creationId="{81678853-178A-992F-652D-2F73412D5D77}"/>
          </ac:spMkLst>
        </pc:spChg>
        <pc:spChg chg="mod">
          <ac:chgData name="Milena Vlot" userId="50d5203e843489a2" providerId="LiveId" clId="{95E62026-F42D-4315-809D-DD94EDA1ADFD}" dt="2024-02-23T11:20:50.501" v="655" actId="207"/>
          <ac:spMkLst>
            <pc:docMk/>
            <pc:sldMk cId="2312475142" sldId="257"/>
            <ac:spMk id="8" creationId="{F6A7017F-189B-E347-B5F6-8C5EE85BC7B1}"/>
          </ac:spMkLst>
        </pc:spChg>
        <pc:spChg chg="mod">
          <ac:chgData name="Milena Vlot" userId="50d5203e843489a2" providerId="LiveId" clId="{95E62026-F42D-4315-809D-DD94EDA1ADFD}" dt="2024-02-23T11:20:34.231" v="652" actId="207"/>
          <ac:spMkLst>
            <pc:docMk/>
            <pc:sldMk cId="2312475142" sldId="257"/>
            <ac:spMk id="9" creationId="{25693985-CF79-5112-2393-D335FEA4E5EA}"/>
          </ac:spMkLst>
        </pc:spChg>
        <pc:spChg chg="del">
          <ac:chgData name="Milena Vlot" userId="50d5203e843489a2" providerId="LiveId" clId="{95E62026-F42D-4315-809D-DD94EDA1ADFD}" dt="2024-02-26T12:15:06.487" v="4837" actId="478"/>
          <ac:spMkLst>
            <pc:docMk/>
            <pc:sldMk cId="2312475142" sldId="257"/>
            <ac:spMk id="14" creationId="{AEFADA6E-94A8-8A73-E256-3A7CFF13E615}"/>
          </ac:spMkLst>
        </pc:spChg>
      </pc:sldChg>
      <pc:sldChg chg="addSp delSp modSp mod setBg delAnim modAnim">
        <pc:chgData name="Milena Vlot" userId="50d5203e843489a2" providerId="LiveId" clId="{95E62026-F42D-4315-809D-DD94EDA1ADFD}" dt="2024-03-06T12:03:55.454" v="6408"/>
        <pc:sldMkLst>
          <pc:docMk/>
          <pc:sldMk cId="187763113" sldId="259"/>
        </pc:sldMkLst>
        <pc:spChg chg="add mod">
          <ac:chgData name="Milena Vlot" userId="50d5203e843489a2" providerId="LiveId" clId="{95E62026-F42D-4315-809D-DD94EDA1ADFD}" dt="2024-02-26T12:15:42.753" v="4845"/>
          <ac:spMkLst>
            <pc:docMk/>
            <pc:sldMk cId="187763113" sldId="259"/>
            <ac:spMk id="3" creationId="{67221BCE-2221-98A4-703A-CC2EC9A963CB}"/>
          </ac:spMkLst>
        </pc:spChg>
        <pc:spChg chg="mod">
          <ac:chgData name="Milena Vlot" userId="50d5203e843489a2" providerId="LiveId" clId="{95E62026-F42D-4315-809D-DD94EDA1ADFD}" dt="2024-02-23T11:31:02.644" v="750" actId="2711"/>
          <ac:spMkLst>
            <pc:docMk/>
            <pc:sldMk cId="187763113" sldId="259"/>
            <ac:spMk id="5" creationId="{8062915A-CA56-A581-CED1-2949AE19602F}"/>
          </ac:spMkLst>
        </pc:spChg>
        <pc:spChg chg="add mod">
          <ac:chgData name="Milena Vlot" userId="50d5203e843489a2" providerId="LiveId" clId="{95E62026-F42D-4315-809D-DD94EDA1ADFD}" dt="2024-02-26T11:23:06.758" v="4471" actId="164"/>
          <ac:spMkLst>
            <pc:docMk/>
            <pc:sldMk cId="187763113" sldId="259"/>
            <ac:spMk id="6" creationId="{25A6DE70-152E-C964-5062-11BFD167CA07}"/>
          </ac:spMkLst>
        </pc:spChg>
        <pc:spChg chg="mod">
          <ac:chgData name="Milena Vlot" userId="50d5203e843489a2" providerId="LiveId" clId="{95E62026-F42D-4315-809D-DD94EDA1ADFD}" dt="2024-02-23T11:31:02.644" v="750" actId="2711"/>
          <ac:spMkLst>
            <pc:docMk/>
            <pc:sldMk cId="187763113" sldId="259"/>
            <ac:spMk id="8" creationId="{81D38978-20A3-2F38-C75E-B89A5756A887}"/>
          </ac:spMkLst>
        </pc:spChg>
        <pc:spChg chg="del mod">
          <ac:chgData name="Milena Vlot" userId="50d5203e843489a2" providerId="LiveId" clId="{95E62026-F42D-4315-809D-DD94EDA1ADFD}" dt="2024-02-23T11:16:04.821" v="629" actId="478"/>
          <ac:spMkLst>
            <pc:docMk/>
            <pc:sldMk cId="187763113" sldId="259"/>
            <ac:spMk id="9" creationId="{31D04F16-10D7-0B24-2327-9AF9D37947BF}"/>
          </ac:spMkLst>
        </pc:spChg>
        <pc:spChg chg="del">
          <ac:chgData name="Milena Vlot" userId="50d5203e843489a2" providerId="LiveId" clId="{95E62026-F42D-4315-809D-DD94EDA1ADFD}" dt="2024-02-26T12:15:42.297" v="4844" actId="478"/>
          <ac:spMkLst>
            <pc:docMk/>
            <pc:sldMk cId="187763113" sldId="259"/>
            <ac:spMk id="10" creationId="{CDD70C1D-1625-F9B1-2616-2700C239F12E}"/>
          </ac:spMkLst>
        </pc:spChg>
        <pc:grpChg chg="add mod">
          <ac:chgData name="Milena Vlot" userId="50d5203e843489a2" providerId="LiveId" clId="{95E62026-F42D-4315-809D-DD94EDA1ADFD}" dt="2024-02-26T11:23:06.758" v="4471" actId="164"/>
          <ac:grpSpMkLst>
            <pc:docMk/>
            <pc:sldMk cId="187763113" sldId="259"/>
            <ac:grpSpMk id="2" creationId="{8BEC100F-86C4-BB00-8FE5-027325B4882A}"/>
          </ac:grpSpMkLst>
        </pc:grpChg>
        <pc:picChg chg="add del mod ord modCrop">
          <ac:chgData name="Milena Vlot" userId="50d5203e843489a2" providerId="LiveId" clId="{95E62026-F42D-4315-809D-DD94EDA1ADFD}" dt="2024-02-23T11:16:05.674" v="630" actId="478"/>
          <ac:picMkLst>
            <pc:docMk/>
            <pc:sldMk cId="187763113" sldId="259"/>
            <ac:picMk id="3" creationId="{6FD303A8-0095-B603-27B7-0D2DB4D8D570}"/>
          </ac:picMkLst>
        </pc:picChg>
        <pc:picChg chg="add mod">
          <ac:chgData name="Milena Vlot" userId="50d5203e843489a2" providerId="LiveId" clId="{95E62026-F42D-4315-809D-DD94EDA1ADFD}" dt="2024-02-26T11:23:06.758" v="4471" actId="164"/>
          <ac:picMkLst>
            <pc:docMk/>
            <pc:sldMk cId="187763113" sldId="259"/>
            <ac:picMk id="4" creationId="{1249A3ED-1673-238B-4A24-C7EE5358B26E}"/>
          </ac:picMkLst>
        </pc:picChg>
        <pc:picChg chg="add del mod">
          <ac:chgData name="Milena Vlot" userId="50d5203e843489a2" providerId="LiveId" clId="{95E62026-F42D-4315-809D-DD94EDA1ADFD}" dt="2024-02-23T11:19:34.692" v="644" actId="478"/>
          <ac:picMkLst>
            <pc:docMk/>
            <pc:sldMk cId="187763113" sldId="259"/>
            <ac:picMk id="11" creationId="{70CDE616-B116-D85F-0D98-E2BDE22AA86D}"/>
          </ac:picMkLst>
        </pc:picChg>
        <pc:picChg chg="del">
          <ac:chgData name="Milena Vlot" userId="50d5203e843489a2" providerId="LiveId" clId="{95E62026-F42D-4315-809D-DD94EDA1ADFD}" dt="2024-02-23T11:13:57.998" v="593" actId="478"/>
          <ac:picMkLst>
            <pc:docMk/>
            <pc:sldMk cId="187763113" sldId="259"/>
            <ac:picMk id="3080" creationId="{C7BBAA4B-9E78-BA98-C992-A7505DC4A06F}"/>
          </ac:picMkLst>
        </pc:picChg>
      </pc:sldChg>
      <pc:sldChg chg="modAnim">
        <pc:chgData name="Milena Vlot" userId="50d5203e843489a2" providerId="LiveId" clId="{95E62026-F42D-4315-809D-DD94EDA1ADFD}" dt="2024-02-20T16:40:00.407" v="11"/>
        <pc:sldMkLst>
          <pc:docMk/>
          <pc:sldMk cId="3531172629" sldId="264"/>
        </pc:sldMkLst>
      </pc:sldChg>
      <pc:sldChg chg="addSp delSp modSp mod setBg delAnim modAnim">
        <pc:chgData name="Milena Vlot" userId="50d5203e843489a2" providerId="LiveId" clId="{95E62026-F42D-4315-809D-DD94EDA1ADFD}" dt="2024-03-06T12:04:14.206" v="6412"/>
        <pc:sldMkLst>
          <pc:docMk/>
          <pc:sldMk cId="2816959958" sldId="270"/>
        </pc:sldMkLst>
        <pc:spChg chg="add mod">
          <ac:chgData name="Milena Vlot" userId="50d5203e843489a2" providerId="LiveId" clId="{95E62026-F42D-4315-809D-DD94EDA1ADFD}" dt="2024-02-26T11:23:17.624" v="4474" actId="164"/>
          <ac:spMkLst>
            <pc:docMk/>
            <pc:sldMk cId="2816959958" sldId="270"/>
            <ac:spMk id="3" creationId="{27EC2617-4B5A-3CF8-3515-711FA2E48179}"/>
          </ac:spMkLst>
        </pc:spChg>
        <pc:spChg chg="mod">
          <ac:chgData name="Milena Vlot" userId="50d5203e843489a2" providerId="LiveId" clId="{95E62026-F42D-4315-809D-DD94EDA1ADFD}" dt="2024-02-23T11:29:54.121" v="744" actId="404"/>
          <ac:spMkLst>
            <pc:docMk/>
            <pc:sldMk cId="2816959958" sldId="270"/>
            <ac:spMk id="4" creationId="{045BB9A4-C834-CA3C-A820-B75E58D1BC9F}"/>
          </ac:spMkLst>
        </pc:spChg>
        <pc:spChg chg="add mod">
          <ac:chgData name="Milena Vlot" userId="50d5203e843489a2" providerId="LiveId" clId="{95E62026-F42D-4315-809D-DD94EDA1ADFD}" dt="2024-02-26T12:16:10.806" v="4857"/>
          <ac:spMkLst>
            <pc:docMk/>
            <pc:sldMk cId="2816959958" sldId="270"/>
            <ac:spMk id="6" creationId="{4F01AACA-0814-15E3-F8A3-51A135522221}"/>
          </ac:spMkLst>
        </pc:spChg>
        <pc:spChg chg="del">
          <ac:chgData name="Milena Vlot" userId="50d5203e843489a2" providerId="LiveId" clId="{95E62026-F42D-4315-809D-DD94EDA1ADFD}" dt="2024-02-23T11:14:54.459" v="611" actId="478"/>
          <ac:spMkLst>
            <pc:docMk/>
            <pc:sldMk cId="2816959958" sldId="270"/>
            <ac:spMk id="9" creationId="{1D171844-E169-54F5-81E4-CE34C5B94559}"/>
          </ac:spMkLst>
        </pc:spChg>
        <pc:spChg chg="mod">
          <ac:chgData name="Milena Vlot" userId="50d5203e843489a2" providerId="LiveId" clId="{95E62026-F42D-4315-809D-DD94EDA1ADFD}" dt="2024-02-23T11:31:30.833" v="755" actId="1076"/>
          <ac:spMkLst>
            <pc:docMk/>
            <pc:sldMk cId="2816959958" sldId="270"/>
            <ac:spMk id="10" creationId="{D1A84862-4C49-DE66-54B0-E7DA4429694E}"/>
          </ac:spMkLst>
        </pc:spChg>
        <pc:spChg chg="del">
          <ac:chgData name="Milena Vlot" userId="50d5203e843489a2" providerId="LiveId" clId="{95E62026-F42D-4315-809D-DD94EDA1ADFD}" dt="2024-02-26T12:16:10.601" v="4856" actId="478"/>
          <ac:spMkLst>
            <pc:docMk/>
            <pc:sldMk cId="2816959958" sldId="270"/>
            <ac:spMk id="11" creationId="{0A06F89B-5DC6-88A3-6CE7-62022864AF72}"/>
          </ac:spMkLst>
        </pc:spChg>
        <pc:grpChg chg="add mod">
          <ac:chgData name="Milena Vlot" userId="50d5203e843489a2" providerId="LiveId" clId="{95E62026-F42D-4315-809D-DD94EDA1ADFD}" dt="2024-02-26T11:23:17.624" v="4474" actId="164"/>
          <ac:grpSpMkLst>
            <pc:docMk/>
            <pc:sldMk cId="2816959958" sldId="270"/>
            <ac:grpSpMk id="5" creationId="{401763A9-752A-E196-DC6B-982DC82E188F}"/>
          </ac:grpSpMkLst>
        </pc:grpChg>
        <pc:picChg chg="add mod">
          <ac:chgData name="Milena Vlot" userId="50d5203e843489a2" providerId="LiveId" clId="{95E62026-F42D-4315-809D-DD94EDA1ADFD}" dt="2024-02-26T11:23:17.624" v="4474" actId="164"/>
          <ac:picMkLst>
            <pc:docMk/>
            <pc:sldMk cId="2816959958" sldId="270"/>
            <ac:picMk id="2" creationId="{6EB02F7A-0B93-6C1E-A5A5-30983ADB2E29}"/>
          </ac:picMkLst>
        </pc:picChg>
        <pc:picChg chg="del">
          <ac:chgData name="Milena Vlot" userId="50d5203e843489a2" providerId="LiveId" clId="{95E62026-F42D-4315-809D-DD94EDA1ADFD}" dt="2024-02-23T11:14:51.908" v="610" actId="478"/>
          <ac:picMkLst>
            <pc:docMk/>
            <pc:sldMk cId="2816959958" sldId="270"/>
            <ac:picMk id="6" creationId="{101CBB77-95D4-DF2C-B9EB-265AD92575BF}"/>
          </ac:picMkLst>
        </pc:picChg>
      </pc:sldChg>
      <pc:sldChg chg="addSp delSp modSp mod modTransition setBg delAnim modAnim">
        <pc:chgData name="Milena Vlot" userId="50d5203e843489a2" providerId="LiveId" clId="{95E62026-F42D-4315-809D-DD94EDA1ADFD}" dt="2024-03-06T12:04:01.320" v="6409"/>
        <pc:sldMkLst>
          <pc:docMk/>
          <pc:sldMk cId="691274959" sldId="271"/>
        </pc:sldMkLst>
        <pc:spChg chg="add mod">
          <ac:chgData name="Milena Vlot" userId="50d5203e843489a2" providerId="LiveId" clId="{95E62026-F42D-4315-809D-DD94EDA1ADFD}" dt="2024-02-26T12:15:55.857" v="4849"/>
          <ac:spMkLst>
            <pc:docMk/>
            <pc:sldMk cId="691274959" sldId="271"/>
            <ac:spMk id="3" creationId="{413B4A6F-40C2-E2B9-9712-68D2D11B79E9}"/>
          </ac:spMkLst>
        </pc:spChg>
        <pc:spChg chg="add del mod">
          <ac:chgData name="Milena Vlot" userId="50d5203e843489a2" providerId="LiveId" clId="{95E62026-F42D-4315-809D-DD94EDA1ADFD}" dt="2024-02-23T11:15:58.927" v="626" actId="478"/>
          <ac:spMkLst>
            <pc:docMk/>
            <pc:sldMk cId="691274959" sldId="271"/>
            <ac:spMk id="3" creationId="{FDD97200-F3E3-9BFC-EEB3-BE6F0484C227}"/>
          </ac:spMkLst>
        </pc:spChg>
        <pc:spChg chg="mod">
          <ac:chgData name="Milena Vlot" userId="50d5203e843489a2" providerId="LiveId" clId="{95E62026-F42D-4315-809D-DD94EDA1ADFD}" dt="2024-02-23T11:30:53.096" v="748" actId="2711"/>
          <ac:spMkLst>
            <pc:docMk/>
            <pc:sldMk cId="691274959" sldId="271"/>
            <ac:spMk id="4" creationId="{03C5E7AB-004E-A4ED-ED64-125726951868}"/>
          </ac:spMkLst>
        </pc:spChg>
        <pc:spChg chg="add mod">
          <ac:chgData name="Milena Vlot" userId="50d5203e843489a2" providerId="LiveId" clId="{95E62026-F42D-4315-809D-DD94EDA1ADFD}" dt="2024-02-26T11:23:09.898" v="4472" actId="164"/>
          <ac:spMkLst>
            <pc:docMk/>
            <pc:sldMk cId="691274959" sldId="271"/>
            <ac:spMk id="7" creationId="{677BED1C-EAFD-D902-5EFF-B8CD3549D892}"/>
          </ac:spMkLst>
        </pc:spChg>
        <pc:spChg chg="del">
          <ac:chgData name="Milena Vlot" userId="50d5203e843489a2" providerId="LiveId" clId="{95E62026-F42D-4315-809D-DD94EDA1ADFD}" dt="2024-02-23T11:14:33.381" v="600" actId="478"/>
          <ac:spMkLst>
            <pc:docMk/>
            <pc:sldMk cId="691274959" sldId="271"/>
            <ac:spMk id="9" creationId="{26CA7444-CBFF-39B9-4A78-2CA5069B3E93}"/>
          </ac:spMkLst>
        </pc:spChg>
        <pc:spChg chg="mod">
          <ac:chgData name="Milena Vlot" userId="50d5203e843489a2" providerId="LiveId" clId="{95E62026-F42D-4315-809D-DD94EDA1ADFD}" dt="2024-02-23T11:30:53.096" v="748" actId="2711"/>
          <ac:spMkLst>
            <pc:docMk/>
            <pc:sldMk cId="691274959" sldId="271"/>
            <ac:spMk id="10" creationId="{DE645CF3-B02D-FD48-3591-F4380DC5BABB}"/>
          </ac:spMkLst>
        </pc:spChg>
        <pc:spChg chg="del">
          <ac:chgData name="Milena Vlot" userId="50d5203e843489a2" providerId="LiveId" clId="{95E62026-F42D-4315-809D-DD94EDA1ADFD}" dt="2024-02-26T12:15:55.684" v="4848" actId="478"/>
          <ac:spMkLst>
            <pc:docMk/>
            <pc:sldMk cId="691274959" sldId="271"/>
            <ac:spMk id="11" creationId="{A71DFF90-A4C1-B22E-1C58-EA3F398301B6}"/>
          </ac:spMkLst>
        </pc:spChg>
        <pc:grpChg chg="add mod">
          <ac:chgData name="Milena Vlot" userId="50d5203e843489a2" providerId="LiveId" clId="{95E62026-F42D-4315-809D-DD94EDA1ADFD}" dt="2024-02-26T11:23:09.898" v="4472" actId="164"/>
          <ac:grpSpMkLst>
            <pc:docMk/>
            <pc:sldMk cId="691274959" sldId="271"/>
            <ac:grpSpMk id="2" creationId="{E348C3A3-45E5-D469-19B9-0B10C6F38F3B}"/>
          </ac:grpSpMkLst>
        </pc:grpChg>
        <pc:picChg chg="add del mod">
          <ac:chgData name="Milena Vlot" userId="50d5203e843489a2" providerId="LiveId" clId="{95E62026-F42D-4315-809D-DD94EDA1ADFD}" dt="2024-02-23T11:15:59.791" v="627" actId="478"/>
          <ac:picMkLst>
            <pc:docMk/>
            <pc:sldMk cId="691274959" sldId="271"/>
            <ac:picMk id="2" creationId="{1EF62160-7A53-FF16-ADEF-85200EE1DDD8}"/>
          </ac:picMkLst>
        </pc:picChg>
        <pc:picChg chg="add mod">
          <ac:chgData name="Milena Vlot" userId="50d5203e843489a2" providerId="LiveId" clId="{95E62026-F42D-4315-809D-DD94EDA1ADFD}" dt="2024-02-26T11:23:09.898" v="4472" actId="164"/>
          <ac:picMkLst>
            <pc:docMk/>
            <pc:sldMk cId="691274959" sldId="271"/>
            <ac:picMk id="5" creationId="{6251DB29-2810-E52A-0E8C-982B1BD06E57}"/>
          </ac:picMkLst>
        </pc:picChg>
        <pc:picChg chg="del">
          <ac:chgData name="Milena Vlot" userId="50d5203e843489a2" providerId="LiveId" clId="{95E62026-F42D-4315-809D-DD94EDA1ADFD}" dt="2024-02-23T11:14:34.327" v="601" actId="478"/>
          <ac:picMkLst>
            <pc:docMk/>
            <pc:sldMk cId="691274959" sldId="271"/>
            <ac:picMk id="6" creationId="{79E071D4-4DCE-37E9-4E4C-0B1DD1A4747F}"/>
          </ac:picMkLst>
        </pc:picChg>
      </pc:sldChg>
      <pc:sldChg chg="addSp delSp modSp mod setBg delAnim modAnim">
        <pc:chgData name="Milena Vlot" userId="50d5203e843489a2" providerId="LiveId" clId="{95E62026-F42D-4315-809D-DD94EDA1ADFD}" dt="2024-03-06T12:04:07.907" v="6411"/>
        <pc:sldMkLst>
          <pc:docMk/>
          <pc:sldMk cId="3211687535" sldId="272"/>
        </pc:sldMkLst>
        <pc:spChg chg="add del mod">
          <ac:chgData name="Milena Vlot" userId="50d5203e843489a2" providerId="LiveId" clId="{95E62026-F42D-4315-809D-DD94EDA1ADFD}" dt="2024-02-23T11:15:44.714" v="620" actId="478"/>
          <ac:spMkLst>
            <pc:docMk/>
            <pc:sldMk cId="3211687535" sldId="272"/>
            <ac:spMk id="3" creationId="{39AE40FF-5459-D6FC-DF80-FCCDED6F1B38}"/>
          </ac:spMkLst>
        </pc:spChg>
        <pc:spChg chg="add mod">
          <ac:chgData name="Milena Vlot" userId="50d5203e843489a2" providerId="LiveId" clId="{95E62026-F42D-4315-809D-DD94EDA1ADFD}" dt="2024-02-26T12:16:02.625" v="4853"/>
          <ac:spMkLst>
            <pc:docMk/>
            <pc:sldMk cId="3211687535" sldId="272"/>
            <ac:spMk id="3" creationId="{766FE0D7-B34E-0DD4-7E98-33AA550825B7}"/>
          </ac:spMkLst>
        </pc:spChg>
        <pc:spChg chg="mod">
          <ac:chgData name="Milena Vlot" userId="50d5203e843489a2" providerId="LiveId" clId="{95E62026-F42D-4315-809D-DD94EDA1ADFD}" dt="2024-02-23T11:30:43.119" v="746" actId="2711"/>
          <ac:spMkLst>
            <pc:docMk/>
            <pc:sldMk cId="3211687535" sldId="272"/>
            <ac:spMk id="4" creationId="{475F899C-091F-1A17-7055-FFE48C2BD09E}"/>
          </ac:spMkLst>
        </pc:spChg>
        <pc:spChg chg="add del mod">
          <ac:chgData name="Milena Vlot" userId="50d5203e843489a2" providerId="LiveId" clId="{95E62026-F42D-4315-809D-DD94EDA1ADFD}" dt="2024-02-23T11:15:53.780" v="623" actId="478"/>
          <ac:spMkLst>
            <pc:docMk/>
            <pc:sldMk cId="3211687535" sldId="272"/>
            <ac:spMk id="7" creationId="{C0160B5A-01CE-A6A9-F29D-3390F6AADF00}"/>
          </ac:spMkLst>
        </pc:spChg>
        <pc:spChg chg="del">
          <ac:chgData name="Milena Vlot" userId="50d5203e843489a2" providerId="LiveId" clId="{95E62026-F42D-4315-809D-DD94EDA1ADFD}" dt="2024-02-23T11:14:38.190" v="603" actId="478"/>
          <ac:spMkLst>
            <pc:docMk/>
            <pc:sldMk cId="3211687535" sldId="272"/>
            <ac:spMk id="9" creationId="{BDC6D8C1-B990-02B7-1991-E84E970771CC}"/>
          </ac:spMkLst>
        </pc:spChg>
        <pc:spChg chg="mod">
          <ac:chgData name="Milena Vlot" userId="50d5203e843489a2" providerId="LiveId" clId="{95E62026-F42D-4315-809D-DD94EDA1ADFD}" dt="2024-02-23T11:30:43.119" v="746" actId="2711"/>
          <ac:spMkLst>
            <pc:docMk/>
            <pc:sldMk cId="3211687535" sldId="272"/>
            <ac:spMk id="10" creationId="{2D56B018-2BFD-B366-7698-A2F8A56D3F16}"/>
          </ac:spMkLst>
        </pc:spChg>
        <pc:spChg chg="del">
          <ac:chgData name="Milena Vlot" userId="50d5203e843489a2" providerId="LiveId" clId="{95E62026-F42D-4315-809D-DD94EDA1ADFD}" dt="2024-02-26T12:16:02.467" v="4852" actId="478"/>
          <ac:spMkLst>
            <pc:docMk/>
            <pc:sldMk cId="3211687535" sldId="272"/>
            <ac:spMk id="11" creationId="{40A439D7-5809-712D-55DB-170D7EA95DEE}"/>
          </ac:spMkLst>
        </pc:spChg>
        <pc:spChg chg="add mod">
          <ac:chgData name="Milena Vlot" userId="50d5203e843489a2" providerId="LiveId" clId="{95E62026-F42D-4315-809D-DD94EDA1ADFD}" dt="2024-02-26T11:23:13.251" v="4473" actId="164"/>
          <ac:spMkLst>
            <pc:docMk/>
            <pc:sldMk cId="3211687535" sldId="272"/>
            <ac:spMk id="12" creationId="{9BCFF6FB-1A16-93F9-5DF3-DA318AAB2790}"/>
          </ac:spMkLst>
        </pc:spChg>
        <pc:grpChg chg="add mod">
          <ac:chgData name="Milena Vlot" userId="50d5203e843489a2" providerId="LiveId" clId="{95E62026-F42D-4315-809D-DD94EDA1ADFD}" dt="2024-02-26T11:23:13.251" v="4473" actId="164"/>
          <ac:grpSpMkLst>
            <pc:docMk/>
            <pc:sldMk cId="3211687535" sldId="272"/>
            <ac:grpSpMk id="2" creationId="{0C0C9A69-6085-D631-253B-944C6ADCAB68}"/>
          </ac:grpSpMkLst>
        </pc:grpChg>
        <pc:picChg chg="add del mod">
          <ac:chgData name="Milena Vlot" userId="50d5203e843489a2" providerId="LiveId" clId="{95E62026-F42D-4315-809D-DD94EDA1ADFD}" dt="2024-02-23T11:15:45.500" v="621" actId="478"/>
          <ac:picMkLst>
            <pc:docMk/>
            <pc:sldMk cId="3211687535" sldId="272"/>
            <ac:picMk id="2" creationId="{F9D9FA7C-DE47-6F1D-816F-30E8A785C651}"/>
          </ac:picMkLst>
        </pc:picChg>
        <pc:picChg chg="add del mod">
          <ac:chgData name="Milena Vlot" userId="50d5203e843489a2" providerId="LiveId" clId="{95E62026-F42D-4315-809D-DD94EDA1ADFD}" dt="2024-02-23T11:15:54.615" v="624" actId="478"/>
          <ac:picMkLst>
            <pc:docMk/>
            <pc:sldMk cId="3211687535" sldId="272"/>
            <ac:picMk id="5" creationId="{F053E6C3-2774-0481-F2C5-D5932E4862A7}"/>
          </ac:picMkLst>
        </pc:picChg>
        <pc:picChg chg="del">
          <ac:chgData name="Milena Vlot" userId="50d5203e843489a2" providerId="LiveId" clId="{95E62026-F42D-4315-809D-DD94EDA1ADFD}" dt="2024-02-23T11:14:39.136" v="604" actId="478"/>
          <ac:picMkLst>
            <pc:docMk/>
            <pc:sldMk cId="3211687535" sldId="272"/>
            <ac:picMk id="6" creationId="{DBE14783-4331-104B-4764-CE75F4652AB7}"/>
          </ac:picMkLst>
        </pc:picChg>
        <pc:picChg chg="add mod">
          <ac:chgData name="Milena Vlot" userId="50d5203e843489a2" providerId="LiveId" clId="{95E62026-F42D-4315-809D-DD94EDA1ADFD}" dt="2024-02-26T11:23:13.251" v="4473" actId="164"/>
          <ac:picMkLst>
            <pc:docMk/>
            <pc:sldMk cId="3211687535" sldId="272"/>
            <ac:picMk id="8" creationId="{BBB871AD-4685-6F15-3A4C-E5E166C58981}"/>
          </ac:picMkLst>
        </pc:picChg>
      </pc:sldChg>
      <pc:sldChg chg="modSp mod modAnim">
        <pc:chgData name="Milena Vlot" userId="50d5203e843489a2" providerId="LiveId" clId="{95E62026-F42D-4315-809D-DD94EDA1ADFD}" dt="2024-02-23T11:29:18.324" v="740" actId="14100"/>
        <pc:sldMkLst>
          <pc:docMk/>
          <pc:sldMk cId="503612280" sldId="273"/>
        </pc:sldMkLst>
        <pc:spChg chg="mod">
          <ac:chgData name="Milena Vlot" userId="50d5203e843489a2" providerId="LiveId" clId="{95E62026-F42D-4315-809D-DD94EDA1ADFD}" dt="2024-02-23T11:29:18.324" v="740" actId="14100"/>
          <ac:spMkLst>
            <pc:docMk/>
            <pc:sldMk cId="503612280" sldId="273"/>
            <ac:spMk id="14" creationId="{13A2E8CE-25BA-7073-0334-BDAA0869E236}"/>
          </ac:spMkLst>
        </pc:spChg>
      </pc:sldChg>
      <pc:sldChg chg="addSp modSp mod modTransition modAnim">
        <pc:chgData name="Milena Vlot" userId="50d5203e843489a2" providerId="LiveId" clId="{95E62026-F42D-4315-809D-DD94EDA1ADFD}" dt="2024-03-06T14:20:49.806" v="6685" actId="1076"/>
        <pc:sldMkLst>
          <pc:docMk/>
          <pc:sldMk cId="3079724791" sldId="274"/>
        </pc:sldMkLst>
        <pc:spChg chg="add mod">
          <ac:chgData name="Milena Vlot" userId="50d5203e843489a2" providerId="LiveId" clId="{95E62026-F42D-4315-809D-DD94EDA1ADFD}" dt="2024-03-06T14:20:49.806" v="6685" actId="1076"/>
          <ac:spMkLst>
            <pc:docMk/>
            <pc:sldMk cId="3079724791" sldId="274"/>
            <ac:spMk id="4" creationId="{EC2D3F17-E8B2-F4AF-1EB1-2455177422DC}"/>
          </ac:spMkLst>
        </pc:spChg>
        <pc:spChg chg="mod">
          <ac:chgData name="Milena Vlot" userId="50d5203e843489a2" providerId="LiveId" clId="{95E62026-F42D-4315-809D-DD94EDA1ADFD}" dt="2024-02-26T12:14:28.943" v="4831" actId="164"/>
          <ac:spMkLst>
            <pc:docMk/>
            <pc:sldMk cId="3079724791" sldId="274"/>
            <ac:spMk id="14" creationId="{005F3E12-FACB-538A-695D-9257F2AF50DB}"/>
          </ac:spMkLst>
        </pc:spChg>
        <pc:grpChg chg="add mod">
          <ac:chgData name="Milena Vlot" userId="50d5203e843489a2" providerId="LiveId" clId="{95E62026-F42D-4315-809D-DD94EDA1ADFD}" dt="2024-02-26T12:14:28.943" v="4831" actId="164"/>
          <ac:grpSpMkLst>
            <pc:docMk/>
            <pc:sldMk cId="3079724791" sldId="274"/>
            <ac:grpSpMk id="2" creationId="{3582D364-BA2B-34B2-6DB3-DBC0C533D37A}"/>
          </ac:grpSpMkLst>
        </pc:grpChg>
        <pc:picChg chg="mod">
          <ac:chgData name="Milena Vlot" userId="50d5203e843489a2" providerId="LiveId" clId="{95E62026-F42D-4315-809D-DD94EDA1ADFD}" dt="2024-02-26T12:14:28.943" v="4831" actId="164"/>
          <ac:picMkLst>
            <pc:docMk/>
            <pc:sldMk cId="3079724791" sldId="274"/>
            <ac:picMk id="6" creationId="{E49D9F54-9DA0-711C-0374-FA35DADB0499}"/>
          </ac:picMkLst>
        </pc:picChg>
      </pc:sldChg>
      <pc:sldChg chg="addSp delSp modSp new mod modTransition setBg modAnim">
        <pc:chgData name="Milena Vlot" userId="50d5203e843489a2" providerId="LiveId" clId="{95E62026-F42D-4315-809D-DD94EDA1ADFD}" dt="2024-02-29T16:19:39.519" v="4862"/>
        <pc:sldMkLst>
          <pc:docMk/>
          <pc:sldMk cId="2916964297" sldId="275"/>
        </pc:sldMkLst>
        <pc:spChg chg="add del">
          <ac:chgData name="Milena Vlot" userId="50d5203e843489a2" providerId="LiveId" clId="{95E62026-F42D-4315-809D-DD94EDA1ADFD}" dt="2024-02-20T16:46:53.116" v="39" actId="26606"/>
          <ac:spMkLst>
            <pc:docMk/>
            <pc:sldMk cId="2916964297" sldId="275"/>
            <ac:spMk id="9233" creationId="{F3060C83-F051-4F0E-ABAD-AA0DFC48B218}"/>
          </ac:spMkLst>
        </pc:spChg>
        <pc:spChg chg="add del">
          <ac:chgData name="Milena Vlot" userId="50d5203e843489a2" providerId="LiveId" clId="{95E62026-F42D-4315-809D-DD94EDA1ADFD}" dt="2024-02-20T16:46:53.116" v="39" actId="26606"/>
          <ac:spMkLst>
            <pc:docMk/>
            <pc:sldMk cId="2916964297" sldId="275"/>
            <ac:spMk id="9235" creationId="{83C98ABE-055B-441F-B07E-44F97F083C39}"/>
          </ac:spMkLst>
        </pc:spChg>
        <pc:spChg chg="add del">
          <ac:chgData name="Milena Vlot" userId="50d5203e843489a2" providerId="LiveId" clId="{95E62026-F42D-4315-809D-DD94EDA1ADFD}" dt="2024-02-20T16:46:53.116" v="39" actId="26606"/>
          <ac:spMkLst>
            <pc:docMk/>
            <pc:sldMk cId="2916964297" sldId="275"/>
            <ac:spMk id="9237" creationId="{29FDB030-9B49-4CED-8CCD-4D99382388AC}"/>
          </ac:spMkLst>
        </pc:spChg>
        <pc:spChg chg="add del">
          <ac:chgData name="Milena Vlot" userId="50d5203e843489a2" providerId="LiveId" clId="{95E62026-F42D-4315-809D-DD94EDA1ADFD}" dt="2024-02-20T16:46:53.116" v="39" actId="26606"/>
          <ac:spMkLst>
            <pc:docMk/>
            <pc:sldMk cId="2916964297" sldId="275"/>
            <ac:spMk id="9239" creationId="{3783CA14-24A1-485C-8B30-D6A5D87987AD}"/>
          </ac:spMkLst>
        </pc:spChg>
        <pc:spChg chg="add del">
          <ac:chgData name="Milena Vlot" userId="50d5203e843489a2" providerId="LiveId" clId="{95E62026-F42D-4315-809D-DD94EDA1ADFD}" dt="2024-02-20T16:46:53.116" v="39" actId="26606"/>
          <ac:spMkLst>
            <pc:docMk/>
            <pc:sldMk cId="2916964297" sldId="275"/>
            <ac:spMk id="9241" creationId="{9A97C86A-04D6-40F7-AE84-31AB43E6A846}"/>
          </ac:spMkLst>
        </pc:spChg>
        <pc:spChg chg="add del">
          <ac:chgData name="Milena Vlot" userId="50d5203e843489a2" providerId="LiveId" clId="{95E62026-F42D-4315-809D-DD94EDA1ADFD}" dt="2024-02-20T16:46:53.116" v="39" actId="26606"/>
          <ac:spMkLst>
            <pc:docMk/>
            <pc:sldMk cId="2916964297" sldId="275"/>
            <ac:spMk id="9243" creationId="{FF9F2414-84E8-453E-B1F3-389FDE8192D9}"/>
          </ac:spMkLst>
        </pc:spChg>
        <pc:spChg chg="add del">
          <ac:chgData name="Milena Vlot" userId="50d5203e843489a2" providerId="LiveId" clId="{95E62026-F42D-4315-809D-DD94EDA1ADFD}" dt="2024-02-20T16:46:53.116" v="39" actId="26606"/>
          <ac:spMkLst>
            <pc:docMk/>
            <pc:sldMk cId="2916964297" sldId="275"/>
            <ac:spMk id="9245" creationId="{3ECA69A1-7536-43AC-85EF-C7106179F5ED}"/>
          </ac:spMkLst>
        </pc:spChg>
        <pc:spChg chg="add del">
          <ac:chgData name="Milena Vlot" userId="50d5203e843489a2" providerId="LiveId" clId="{95E62026-F42D-4315-809D-DD94EDA1ADFD}" dt="2024-02-20T16:46:58.798" v="41" actId="26606"/>
          <ac:spMkLst>
            <pc:docMk/>
            <pc:sldMk cId="2916964297" sldId="275"/>
            <ac:spMk id="9247" creationId="{AB8C311F-7253-4AED-9701-7FC0708C41C7}"/>
          </ac:spMkLst>
        </pc:spChg>
        <pc:spChg chg="add del">
          <ac:chgData name="Milena Vlot" userId="50d5203e843489a2" providerId="LiveId" clId="{95E62026-F42D-4315-809D-DD94EDA1ADFD}" dt="2024-02-20T16:46:58.798" v="41" actId="26606"/>
          <ac:spMkLst>
            <pc:docMk/>
            <pc:sldMk cId="2916964297" sldId="275"/>
            <ac:spMk id="9248" creationId="{E2384209-CB15-4CDF-9D31-C44FD9A3F20D}"/>
          </ac:spMkLst>
        </pc:spChg>
        <pc:spChg chg="add del">
          <ac:chgData name="Milena Vlot" userId="50d5203e843489a2" providerId="LiveId" clId="{95E62026-F42D-4315-809D-DD94EDA1ADFD}" dt="2024-02-20T16:46:58.798" v="41" actId="26606"/>
          <ac:spMkLst>
            <pc:docMk/>
            <pc:sldMk cId="2916964297" sldId="275"/>
            <ac:spMk id="9249" creationId="{2633B3B5-CC90-43F0-8714-D31D1F3F0209}"/>
          </ac:spMkLst>
        </pc:spChg>
        <pc:spChg chg="add del">
          <ac:chgData name="Milena Vlot" userId="50d5203e843489a2" providerId="LiveId" clId="{95E62026-F42D-4315-809D-DD94EDA1ADFD}" dt="2024-02-20T16:46:58.798" v="41" actId="26606"/>
          <ac:spMkLst>
            <pc:docMk/>
            <pc:sldMk cId="2916964297" sldId="275"/>
            <ac:spMk id="9250" creationId="{A8D57A06-A426-446D-B02C-A2DC6B62E45E}"/>
          </ac:spMkLst>
        </pc:spChg>
        <pc:spChg chg="add">
          <ac:chgData name="Milena Vlot" userId="50d5203e843489a2" providerId="LiveId" clId="{95E62026-F42D-4315-809D-DD94EDA1ADFD}" dt="2024-02-20T16:46:58.814" v="42" actId="26606"/>
          <ac:spMkLst>
            <pc:docMk/>
            <pc:sldMk cId="2916964297" sldId="275"/>
            <ac:spMk id="9252" creationId="{6EE0B6E2-7CE8-4D86-87FC-4B58A7D8E759}"/>
          </ac:spMkLst>
        </pc:spChg>
        <pc:picChg chg="add mod">
          <ac:chgData name="Milena Vlot" userId="50d5203e843489a2" providerId="LiveId" clId="{95E62026-F42D-4315-809D-DD94EDA1ADFD}" dt="2024-02-23T10:28:08.962" v="220"/>
          <ac:picMkLst>
            <pc:docMk/>
            <pc:sldMk cId="2916964297" sldId="275"/>
            <ac:picMk id="2" creationId="{3A08EA0E-3120-C39C-0242-F9FB77D58848}"/>
          </ac:picMkLst>
        </pc:picChg>
        <pc:picChg chg="add del mod">
          <ac:chgData name="Milena Vlot" userId="50d5203e843489a2" providerId="LiveId" clId="{95E62026-F42D-4315-809D-DD94EDA1ADFD}" dt="2024-02-23T10:28:23.055" v="222" actId="478"/>
          <ac:picMkLst>
            <pc:docMk/>
            <pc:sldMk cId="2916964297" sldId="275"/>
            <ac:picMk id="3" creationId="{D469B2CC-C19A-6EAD-38CC-E4933252127A}"/>
          </ac:picMkLst>
        </pc:picChg>
        <pc:picChg chg="add mod ord modCrop">
          <ac:chgData name="Milena Vlot" userId="50d5203e843489a2" providerId="LiveId" clId="{95E62026-F42D-4315-809D-DD94EDA1ADFD}" dt="2024-02-23T10:27:50.904" v="218" actId="171"/>
          <ac:picMkLst>
            <pc:docMk/>
            <pc:sldMk cId="2916964297" sldId="275"/>
            <ac:picMk id="8" creationId="{59963DDB-FA22-E2F2-86F5-5C04D2BB9AE5}"/>
          </ac:picMkLst>
        </pc:picChg>
        <pc:picChg chg="add del mod">
          <ac:chgData name="Milena Vlot" userId="50d5203e843489a2" providerId="LiveId" clId="{95E62026-F42D-4315-809D-DD94EDA1ADFD}" dt="2024-02-20T16:41:05.806" v="15" actId="478"/>
          <ac:picMkLst>
            <pc:docMk/>
            <pc:sldMk cId="2916964297" sldId="275"/>
            <ac:picMk id="9218" creationId="{3745CDBC-BB62-B56B-5515-08A7013E69B5}"/>
          </ac:picMkLst>
        </pc:picChg>
        <pc:picChg chg="add del">
          <ac:chgData name="Milena Vlot" userId="50d5203e843489a2" providerId="LiveId" clId="{95E62026-F42D-4315-809D-DD94EDA1ADFD}" dt="2024-02-20T16:42:05.240" v="17" actId="478"/>
          <ac:picMkLst>
            <pc:docMk/>
            <pc:sldMk cId="2916964297" sldId="275"/>
            <ac:picMk id="9220" creationId="{F61CFFE0-AA2D-B4C5-C48C-D4BB2E211F5F}"/>
          </ac:picMkLst>
        </pc:picChg>
        <pc:picChg chg="add del">
          <ac:chgData name="Milena Vlot" userId="50d5203e843489a2" providerId="LiveId" clId="{95E62026-F42D-4315-809D-DD94EDA1ADFD}" dt="2024-02-20T16:42:25.613" v="19" actId="478"/>
          <ac:picMkLst>
            <pc:docMk/>
            <pc:sldMk cId="2916964297" sldId="275"/>
            <ac:picMk id="9222" creationId="{D4A8CAC6-910A-3A24-A372-882CD3EEB770}"/>
          </ac:picMkLst>
        </pc:picChg>
        <pc:picChg chg="add del mod">
          <ac:chgData name="Milena Vlot" userId="50d5203e843489a2" providerId="LiveId" clId="{95E62026-F42D-4315-809D-DD94EDA1ADFD}" dt="2024-02-20T16:44:32.187" v="29" actId="478"/>
          <ac:picMkLst>
            <pc:docMk/>
            <pc:sldMk cId="2916964297" sldId="275"/>
            <ac:picMk id="9224" creationId="{D334EF11-F4C4-4427-24E3-2C4A1AE1824C}"/>
          </ac:picMkLst>
        </pc:picChg>
        <pc:picChg chg="add del mod">
          <ac:chgData name="Milena Vlot" userId="50d5203e843489a2" providerId="LiveId" clId="{95E62026-F42D-4315-809D-DD94EDA1ADFD}" dt="2024-02-20T16:46:00.933" v="36" actId="478"/>
          <ac:picMkLst>
            <pc:docMk/>
            <pc:sldMk cId="2916964297" sldId="275"/>
            <ac:picMk id="9226" creationId="{033E251F-16CC-342D-0882-3038C571C4F7}"/>
          </ac:picMkLst>
        </pc:picChg>
        <pc:picChg chg="add mod">
          <ac:chgData name="Milena Vlot" userId="50d5203e843489a2" providerId="LiveId" clId="{95E62026-F42D-4315-809D-DD94EDA1ADFD}" dt="2024-02-20T16:57:38.947" v="137" actId="1076"/>
          <ac:picMkLst>
            <pc:docMk/>
            <pc:sldMk cId="2916964297" sldId="275"/>
            <ac:picMk id="9228" creationId="{D059A6D4-BFA2-BD16-8882-59CAB254C06F}"/>
          </ac:picMkLst>
        </pc:picChg>
        <pc:picChg chg="add del">
          <ac:chgData name="Milena Vlot" userId="50d5203e843489a2" providerId="LiveId" clId="{95E62026-F42D-4315-809D-DD94EDA1ADFD}" dt="2024-02-20T16:54:21.832" v="118" actId="478"/>
          <ac:picMkLst>
            <pc:docMk/>
            <pc:sldMk cId="2916964297" sldId="275"/>
            <ac:picMk id="9230" creationId="{39BB9A29-458F-37C0-6DDD-E6B56D0A1044}"/>
          </ac:picMkLst>
        </pc:picChg>
        <pc:picChg chg="add del">
          <ac:chgData name="Milena Vlot" userId="50d5203e843489a2" providerId="LiveId" clId="{95E62026-F42D-4315-809D-DD94EDA1ADFD}" dt="2024-02-20T16:55:01.160" v="120" actId="478"/>
          <ac:picMkLst>
            <pc:docMk/>
            <pc:sldMk cId="2916964297" sldId="275"/>
            <ac:picMk id="9232" creationId="{BFA1B525-04AF-6ED9-9011-14393796144C}"/>
          </ac:picMkLst>
        </pc:picChg>
        <pc:picChg chg="add del mod">
          <ac:chgData name="Milena Vlot" userId="50d5203e843489a2" providerId="LiveId" clId="{95E62026-F42D-4315-809D-DD94EDA1ADFD}" dt="2024-02-23T10:27:52.828" v="219" actId="478"/>
          <ac:picMkLst>
            <pc:docMk/>
            <pc:sldMk cId="2916964297" sldId="275"/>
            <ac:picMk id="9234" creationId="{9394C968-4FB8-8AC4-8B89-81F805FBB6F6}"/>
          </ac:picMkLst>
        </pc:picChg>
      </pc:sldChg>
      <pc:sldChg chg="addSp delSp modSp new mod modTransition modAnim">
        <pc:chgData name="Milena Vlot" userId="50d5203e843489a2" providerId="LiveId" clId="{95E62026-F42D-4315-809D-DD94EDA1ADFD}" dt="2024-03-13T11:18:58.017" v="6915"/>
        <pc:sldMkLst>
          <pc:docMk/>
          <pc:sldMk cId="2045045698" sldId="276"/>
        </pc:sldMkLst>
        <pc:spChg chg="add del mod">
          <ac:chgData name="Milena Vlot" userId="50d5203e843489a2" providerId="LiveId" clId="{95E62026-F42D-4315-809D-DD94EDA1ADFD}" dt="2024-02-23T10:40:39.355" v="225" actId="478"/>
          <ac:spMkLst>
            <pc:docMk/>
            <pc:sldMk cId="2045045698" sldId="276"/>
            <ac:spMk id="2" creationId="{4EC9E301-56E4-ED53-71B1-68CA455255D5}"/>
          </ac:spMkLst>
        </pc:spChg>
        <pc:spChg chg="add del">
          <ac:chgData name="Milena Vlot" userId="50d5203e843489a2" providerId="LiveId" clId="{95E62026-F42D-4315-809D-DD94EDA1ADFD}" dt="2024-02-23T10:23:36.800" v="189" actId="478"/>
          <ac:spMkLst>
            <pc:docMk/>
            <pc:sldMk cId="2045045698" sldId="276"/>
            <ac:spMk id="4" creationId="{C3066DC3-4FAE-A4E7-1886-62A2219C8F7D}"/>
          </ac:spMkLst>
        </pc:spChg>
        <pc:picChg chg="add del mod">
          <ac:chgData name="Milena Vlot" userId="50d5203e843489a2" providerId="LiveId" clId="{95E62026-F42D-4315-809D-DD94EDA1ADFD}" dt="2024-02-23T10:24:03.294" v="194" actId="478"/>
          <ac:picMkLst>
            <pc:docMk/>
            <pc:sldMk cId="2045045698" sldId="276"/>
            <ac:picMk id="6" creationId="{6DB9C879-88D4-E600-48A5-2248BFBC3FC3}"/>
          </ac:picMkLst>
        </pc:picChg>
        <pc:picChg chg="add del mod">
          <ac:chgData name="Milena Vlot" userId="50d5203e843489a2" providerId="LiveId" clId="{95E62026-F42D-4315-809D-DD94EDA1ADFD}" dt="2024-02-23T10:25:31.809" v="199" actId="21"/>
          <ac:picMkLst>
            <pc:docMk/>
            <pc:sldMk cId="2045045698" sldId="276"/>
            <ac:picMk id="8" creationId="{59963DDB-FA22-E2F2-86F5-5C04D2BB9AE5}"/>
          </ac:picMkLst>
        </pc:picChg>
        <pc:picChg chg="add mod">
          <ac:chgData name="Milena Vlot" userId="50d5203e843489a2" providerId="LiveId" clId="{95E62026-F42D-4315-809D-DD94EDA1ADFD}" dt="2024-02-23T10:40:46.568" v="227" actId="14100"/>
          <ac:picMkLst>
            <pc:docMk/>
            <pc:sldMk cId="2045045698" sldId="276"/>
            <ac:picMk id="9" creationId="{C7E506E9-4654-C56C-DE1B-F76B489A3393}"/>
          </ac:picMkLst>
        </pc:picChg>
      </pc:sldChg>
      <pc:sldChg chg="addSp delSp modSp add del mod modTransition delAnim modAnim">
        <pc:chgData name="Milena Vlot" userId="50d5203e843489a2" providerId="LiveId" clId="{95E62026-F42D-4315-809D-DD94EDA1ADFD}" dt="2024-02-29T16:18:09.580" v="4860" actId="2696"/>
        <pc:sldMkLst>
          <pc:docMk/>
          <pc:sldMk cId="3963712322" sldId="277"/>
        </pc:sldMkLst>
        <pc:spChg chg="add mod">
          <ac:chgData name="Milena Vlot" userId="50d5203e843489a2" providerId="LiveId" clId="{95E62026-F42D-4315-809D-DD94EDA1ADFD}" dt="2024-02-20T16:49:55.387" v="85" actId="1076"/>
          <ac:spMkLst>
            <pc:docMk/>
            <pc:sldMk cId="3963712322" sldId="277"/>
            <ac:spMk id="2" creationId="{6871FD3D-66C4-9B9D-E4EB-03AD5EB83E5E}"/>
          </ac:spMkLst>
        </pc:spChg>
        <pc:spChg chg="mod">
          <ac:chgData name="Milena Vlot" userId="50d5203e843489a2" providerId="LiveId" clId="{95E62026-F42D-4315-809D-DD94EDA1ADFD}" dt="2024-02-25T15:16:13.984" v="2402" actId="1582"/>
          <ac:spMkLst>
            <pc:docMk/>
            <pc:sldMk cId="3963712322" sldId="277"/>
            <ac:spMk id="3" creationId="{201EC4C4-FAB6-0A73-A826-53F5F4CC8C7E}"/>
          </ac:spMkLst>
        </pc:spChg>
        <pc:spChg chg="mod">
          <ac:chgData name="Milena Vlot" userId="50d5203e843489a2" providerId="LiveId" clId="{95E62026-F42D-4315-809D-DD94EDA1ADFD}" dt="2024-02-20T16:49:52.007" v="84" actId="1076"/>
          <ac:spMkLst>
            <pc:docMk/>
            <pc:sldMk cId="3963712322" sldId="277"/>
            <ac:spMk id="12" creationId="{02ED9593-BC76-25F2-AE3D-25EB920D7B6C}"/>
          </ac:spMkLst>
        </pc:spChg>
        <pc:spChg chg="del">
          <ac:chgData name="Milena Vlot" userId="50d5203e843489a2" providerId="LiveId" clId="{95E62026-F42D-4315-809D-DD94EDA1ADFD}" dt="2024-02-20T16:49:02.304" v="45" actId="478"/>
          <ac:spMkLst>
            <pc:docMk/>
            <pc:sldMk cId="3963712322" sldId="277"/>
            <ac:spMk id="14" creationId="{B8729BA4-7071-4F3A-FDB4-CB3150EFEBEF}"/>
          </ac:spMkLst>
        </pc:spChg>
        <pc:picChg chg="del">
          <ac:chgData name="Milena Vlot" userId="50d5203e843489a2" providerId="LiveId" clId="{95E62026-F42D-4315-809D-DD94EDA1ADFD}" dt="2024-02-20T16:49:03.450" v="46" actId="478"/>
          <ac:picMkLst>
            <pc:docMk/>
            <pc:sldMk cId="3963712322" sldId="277"/>
            <ac:picMk id="6" creationId="{4ABC589A-560C-6EE0-66A8-9E4C8B2A6DD1}"/>
          </ac:picMkLst>
        </pc:picChg>
      </pc:sldChg>
      <pc:sldChg chg="addSp delSp modSp add mod modTransition setBg modAnim">
        <pc:chgData name="Milena Vlot" userId="50d5203e843489a2" providerId="LiveId" clId="{95E62026-F42D-4315-809D-DD94EDA1ADFD}" dt="2024-02-26T11:49:33.256" v="4666"/>
        <pc:sldMkLst>
          <pc:docMk/>
          <pc:sldMk cId="1721037673" sldId="278"/>
        </pc:sldMkLst>
        <pc:spChg chg="add del">
          <ac:chgData name="Milena Vlot" userId="50d5203e843489a2" providerId="LiveId" clId="{95E62026-F42D-4315-809D-DD94EDA1ADFD}" dt="2024-02-20T17:01:07.464" v="155" actId="478"/>
          <ac:spMkLst>
            <pc:docMk/>
            <pc:sldMk cId="1721037673" sldId="278"/>
            <ac:spMk id="2" creationId="{923F064A-45A4-4881-5D00-10A6F0E34FD1}"/>
          </ac:spMkLst>
        </pc:spChg>
        <pc:picChg chg="add mod">
          <ac:chgData name="Milena Vlot" userId="50d5203e843489a2" providerId="LiveId" clId="{95E62026-F42D-4315-809D-DD94EDA1ADFD}" dt="2024-02-20T17:03:23.231" v="168" actId="732"/>
          <ac:picMkLst>
            <pc:docMk/>
            <pc:sldMk cId="1721037673" sldId="278"/>
            <ac:picMk id="3" creationId="{39AF0C30-715A-E61C-7E44-C34679C52FC3}"/>
          </ac:picMkLst>
        </pc:picChg>
        <pc:picChg chg="add mod">
          <ac:chgData name="Milena Vlot" userId="50d5203e843489a2" providerId="LiveId" clId="{95E62026-F42D-4315-809D-DD94EDA1ADFD}" dt="2024-02-20T17:05:45.396" v="180"/>
          <ac:picMkLst>
            <pc:docMk/>
            <pc:sldMk cId="1721037673" sldId="278"/>
            <ac:picMk id="4" creationId="{32452475-35C4-9B23-AA3E-75943EAF76D1}"/>
          </ac:picMkLst>
        </pc:picChg>
        <pc:picChg chg="mod">
          <ac:chgData name="Milena Vlot" userId="50d5203e843489a2" providerId="LiveId" clId="{95E62026-F42D-4315-809D-DD94EDA1ADFD}" dt="2024-02-20T16:59:43.106" v="152" actId="1076"/>
          <ac:picMkLst>
            <pc:docMk/>
            <pc:sldMk cId="1721037673" sldId="278"/>
            <ac:picMk id="9228" creationId="{9A170755-34C9-5615-1BA5-ED8A4FD41258}"/>
          </ac:picMkLst>
        </pc:picChg>
        <pc:picChg chg="del">
          <ac:chgData name="Milena Vlot" userId="50d5203e843489a2" providerId="LiveId" clId="{95E62026-F42D-4315-809D-DD94EDA1ADFD}" dt="2024-02-20T16:59:48.733" v="153" actId="478"/>
          <ac:picMkLst>
            <pc:docMk/>
            <pc:sldMk cId="1721037673" sldId="278"/>
            <ac:picMk id="9234" creationId="{1781E98D-B09A-A591-1E8E-7E4E2CB23123}"/>
          </ac:picMkLst>
        </pc:picChg>
      </pc:sldChg>
      <pc:sldChg chg="addSp delSp modSp new mod modTransition setBg modAnim">
        <pc:chgData name="Milena Vlot" userId="50d5203e843489a2" providerId="LiveId" clId="{95E62026-F42D-4315-809D-DD94EDA1ADFD}" dt="2024-03-13T11:41:22.978" v="7068"/>
        <pc:sldMkLst>
          <pc:docMk/>
          <pc:sldMk cId="2477489178" sldId="279"/>
        </pc:sldMkLst>
        <pc:spChg chg="add del mod">
          <ac:chgData name="Milena Vlot" userId="50d5203e843489a2" providerId="LiveId" clId="{95E62026-F42D-4315-809D-DD94EDA1ADFD}" dt="2024-02-23T11:21:54.296" v="658" actId="478"/>
          <ac:spMkLst>
            <pc:docMk/>
            <pc:sldMk cId="2477489178" sldId="279"/>
            <ac:spMk id="3" creationId="{0C114991-9512-5247-2A87-EFFF93215B69}"/>
          </ac:spMkLst>
        </pc:spChg>
        <pc:spChg chg="add mod ord">
          <ac:chgData name="Milena Vlot" userId="50d5203e843489a2" providerId="LiveId" clId="{95E62026-F42D-4315-809D-DD94EDA1ADFD}" dt="2024-02-26T11:23:59.653" v="4475" actId="164"/>
          <ac:spMkLst>
            <pc:docMk/>
            <pc:sldMk cId="2477489178" sldId="279"/>
            <ac:spMk id="4" creationId="{B09014D7-22B5-EC3F-CFE0-0146C632D408}"/>
          </ac:spMkLst>
        </pc:spChg>
        <pc:spChg chg="add mod">
          <ac:chgData name="Milena Vlot" userId="50d5203e843489a2" providerId="LiveId" clId="{95E62026-F42D-4315-809D-DD94EDA1ADFD}" dt="2024-02-23T11:28:42.688" v="735" actId="2711"/>
          <ac:spMkLst>
            <pc:docMk/>
            <pc:sldMk cId="2477489178" sldId="279"/>
            <ac:spMk id="5" creationId="{B818A355-476B-82C3-E070-B64D82D09AB4}"/>
          </ac:spMkLst>
        </pc:spChg>
        <pc:spChg chg="add mod">
          <ac:chgData name="Milena Vlot" userId="50d5203e843489a2" providerId="LiveId" clId="{95E62026-F42D-4315-809D-DD94EDA1ADFD}" dt="2024-02-26T11:25:12.863" v="4488" actId="1076"/>
          <ac:spMkLst>
            <pc:docMk/>
            <pc:sldMk cId="2477489178" sldId="279"/>
            <ac:spMk id="6" creationId="{CEC6566A-0B9A-48B0-6FCD-4F7548312795}"/>
          </ac:spMkLst>
        </pc:spChg>
        <pc:spChg chg="add">
          <ac:chgData name="Milena Vlot" userId="50d5203e843489a2" providerId="LiveId" clId="{95E62026-F42D-4315-809D-DD94EDA1ADFD}" dt="2024-02-23T10:46:36.561" v="278"/>
          <ac:spMkLst>
            <pc:docMk/>
            <pc:sldMk cId="2477489178" sldId="279"/>
            <ac:spMk id="7" creationId="{412989A2-1D7B-6CC3-A622-06F6238DCC9C}"/>
          </ac:spMkLst>
        </pc:spChg>
        <pc:spChg chg="add">
          <ac:chgData name="Milena Vlot" userId="50d5203e843489a2" providerId="LiveId" clId="{95E62026-F42D-4315-809D-DD94EDA1ADFD}" dt="2024-02-23T10:46:50.379" v="281"/>
          <ac:spMkLst>
            <pc:docMk/>
            <pc:sldMk cId="2477489178" sldId="279"/>
            <ac:spMk id="8" creationId="{101299E5-D419-646D-4C8B-08272A20D7D3}"/>
          </ac:spMkLst>
        </pc:spChg>
        <pc:spChg chg="add mod">
          <ac:chgData name="Milena Vlot" userId="50d5203e843489a2" providerId="LiveId" clId="{95E62026-F42D-4315-809D-DD94EDA1ADFD}" dt="2024-02-26T11:24:04.638" v="4476" actId="164"/>
          <ac:spMkLst>
            <pc:docMk/>
            <pc:sldMk cId="2477489178" sldId="279"/>
            <ac:spMk id="9" creationId="{6292FE80-E885-9A6E-2CC2-7F3410366076}"/>
          </ac:spMkLst>
        </pc:spChg>
        <pc:spChg chg="add mod">
          <ac:chgData name="Milena Vlot" userId="50d5203e843489a2" providerId="LiveId" clId="{95E62026-F42D-4315-809D-DD94EDA1ADFD}" dt="2024-02-26T11:24:06.673" v="4477" actId="164"/>
          <ac:spMkLst>
            <pc:docMk/>
            <pc:sldMk cId="2477489178" sldId="279"/>
            <ac:spMk id="10" creationId="{33363A96-B807-9D30-377A-B5B89DBA9EA3}"/>
          </ac:spMkLst>
        </pc:spChg>
        <pc:spChg chg="add mod">
          <ac:chgData name="Milena Vlot" userId="50d5203e843489a2" providerId="LiveId" clId="{95E62026-F42D-4315-809D-DD94EDA1ADFD}" dt="2024-02-26T11:24:08.674" v="4478" actId="164"/>
          <ac:spMkLst>
            <pc:docMk/>
            <pc:sldMk cId="2477489178" sldId="279"/>
            <ac:spMk id="11" creationId="{B9EE74CE-5B79-2BD6-1F05-DFD74EAC6B03}"/>
          </ac:spMkLst>
        </pc:spChg>
        <pc:spChg chg="add del mod ord">
          <ac:chgData name="Milena Vlot" userId="50d5203e843489a2" providerId="LiveId" clId="{95E62026-F42D-4315-809D-DD94EDA1ADFD}" dt="2024-02-23T10:53:20.514" v="448" actId="21"/>
          <ac:spMkLst>
            <pc:docMk/>
            <pc:sldMk cId="2477489178" sldId="279"/>
            <ac:spMk id="12" creationId="{0BDEC2B6-C4EE-DC9B-9AE3-B0FE8576A076}"/>
          </ac:spMkLst>
        </pc:spChg>
        <pc:spChg chg="add mod">
          <ac:chgData name="Milena Vlot" userId="50d5203e843489a2" providerId="LiveId" clId="{95E62026-F42D-4315-809D-DD94EDA1ADFD}" dt="2024-02-23T11:22:08.176" v="664" actId="20577"/>
          <ac:spMkLst>
            <pc:docMk/>
            <pc:sldMk cId="2477489178" sldId="279"/>
            <ac:spMk id="17" creationId="{AB05A653-C791-1E3A-5299-8A943DB69828}"/>
          </ac:spMkLst>
        </pc:spChg>
        <pc:grpChg chg="add mod">
          <ac:chgData name="Milena Vlot" userId="50d5203e843489a2" providerId="LiveId" clId="{95E62026-F42D-4315-809D-DD94EDA1ADFD}" dt="2024-02-26T11:23:59.653" v="4475" actId="164"/>
          <ac:grpSpMkLst>
            <pc:docMk/>
            <pc:sldMk cId="2477489178" sldId="279"/>
            <ac:grpSpMk id="2" creationId="{7EA36D42-ADFC-1AFF-71F5-E739AC13E370}"/>
          </ac:grpSpMkLst>
        </pc:grpChg>
        <pc:grpChg chg="add mod">
          <ac:chgData name="Milena Vlot" userId="50d5203e843489a2" providerId="LiveId" clId="{95E62026-F42D-4315-809D-DD94EDA1ADFD}" dt="2024-02-26T11:24:04.638" v="4476" actId="164"/>
          <ac:grpSpMkLst>
            <pc:docMk/>
            <pc:sldMk cId="2477489178" sldId="279"/>
            <ac:grpSpMk id="3" creationId="{52710F97-8490-A395-305D-AB021E41472C}"/>
          </ac:grpSpMkLst>
        </pc:grpChg>
        <pc:grpChg chg="add mod">
          <ac:chgData name="Milena Vlot" userId="50d5203e843489a2" providerId="LiveId" clId="{95E62026-F42D-4315-809D-DD94EDA1ADFD}" dt="2024-02-26T11:24:06.673" v="4477" actId="164"/>
          <ac:grpSpMkLst>
            <pc:docMk/>
            <pc:sldMk cId="2477489178" sldId="279"/>
            <ac:grpSpMk id="7" creationId="{C1C75986-BEFA-3F97-8248-F156FB493E2D}"/>
          </ac:grpSpMkLst>
        </pc:grpChg>
        <pc:grpChg chg="add mod">
          <ac:chgData name="Milena Vlot" userId="50d5203e843489a2" providerId="LiveId" clId="{95E62026-F42D-4315-809D-DD94EDA1ADFD}" dt="2024-02-26T11:24:08.674" v="4478" actId="164"/>
          <ac:grpSpMkLst>
            <pc:docMk/>
            <pc:sldMk cId="2477489178" sldId="279"/>
            <ac:grpSpMk id="8" creationId="{33859694-6531-6814-AD6A-E40248C64E12}"/>
          </ac:grpSpMkLst>
        </pc:grpChg>
        <pc:picChg chg="add del mod">
          <ac:chgData name="Milena Vlot" userId="50d5203e843489a2" providerId="LiveId" clId="{95E62026-F42D-4315-809D-DD94EDA1ADFD}" dt="2024-02-23T11:21:55.288" v="659" actId="478"/>
          <ac:picMkLst>
            <pc:docMk/>
            <pc:sldMk cId="2477489178" sldId="279"/>
            <ac:picMk id="2" creationId="{B0D5D9BC-DB66-954A-7E68-B03D6FFF78AF}"/>
          </ac:picMkLst>
        </pc:picChg>
        <pc:picChg chg="add del mod modCrop">
          <ac:chgData name="Milena Vlot" userId="50d5203e843489a2" providerId="LiveId" clId="{95E62026-F42D-4315-809D-DD94EDA1ADFD}" dt="2024-02-25T14:58:53.833" v="2158" actId="478"/>
          <ac:picMkLst>
            <pc:docMk/>
            <pc:sldMk cId="2477489178" sldId="279"/>
            <ac:picMk id="14" creationId="{3AD7BBB3-C468-E30A-4196-89317101EF53}"/>
          </ac:picMkLst>
        </pc:picChg>
        <pc:picChg chg="add del mod">
          <ac:chgData name="Milena Vlot" userId="50d5203e843489a2" providerId="LiveId" clId="{95E62026-F42D-4315-809D-DD94EDA1ADFD}" dt="2024-02-23T11:21:57.291" v="661" actId="478"/>
          <ac:picMkLst>
            <pc:docMk/>
            <pc:sldMk cId="2477489178" sldId="279"/>
            <ac:picMk id="15" creationId="{0B9946D1-11C4-C26E-7F33-7FAA332D3770}"/>
          </ac:picMkLst>
        </pc:picChg>
        <pc:picChg chg="add mod">
          <ac:chgData name="Milena Vlot" userId="50d5203e843489a2" providerId="LiveId" clId="{95E62026-F42D-4315-809D-DD94EDA1ADFD}" dt="2024-02-23T11:22:06.154" v="662"/>
          <ac:picMkLst>
            <pc:docMk/>
            <pc:sldMk cId="2477489178" sldId="279"/>
            <ac:picMk id="16" creationId="{35355F8B-D0F6-48BD-37DE-7F5DBE052221}"/>
          </ac:picMkLst>
        </pc:picChg>
        <pc:picChg chg="add mod modCrop">
          <ac:chgData name="Milena Vlot" userId="50d5203e843489a2" providerId="LiveId" clId="{95E62026-F42D-4315-809D-DD94EDA1ADFD}" dt="2024-02-25T14:58:56.462" v="2159" actId="1076"/>
          <ac:picMkLst>
            <pc:docMk/>
            <pc:sldMk cId="2477489178" sldId="279"/>
            <ac:picMk id="19" creationId="{D90ED8E5-B8B6-EA71-3E3F-3C98A2608BCD}"/>
          </ac:picMkLst>
        </pc:picChg>
        <pc:picChg chg="add mod">
          <ac:chgData name="Milena Vlot" userId="50d5203e843489a2" providerId="LiveId" clId="{95E62026-F42D-4315-809D-DD94EDA1ADFD}" dt="2024-02-26T11:23:59.653" v="4475" actId="164"/>
          <ac:picMkLst>
            <pc:docMk/>
            <pc:sldMk cId="2477489178" sldId="279"/>
            <ac:picMk id="1026" creationId="{96E11DC1-87F9-01AC-FCDE-4DEABE006E72}"/>
          </ac:picMkLst>
        </pc:picChg>
        <pc:picChg chg="add mod">
          <ac:chgData name="Milena Vlot" userId="50d5203e843489a2" providerId="LiveId" clId="{95E62026-F42D-4315-809D-DD94EDA1ADFD}" dt="2024-02-26T11:24:04.638" v="4476" actId="164"/>
          <ac:picMkLst>
            <pc:docMk/>
            <pc:sldMk cId="2477489178" sldId="279"/>
            <ac:picMk id="1028" creationId="{81A3AF5D-326D-D942-24D8-B3675AF41A34}"/>
          </ac:picMkLst>
        </pc:picChg>
        <pc:picChg chg="add mod">
          <ac:chgData name="Milena Vlot" userId="50d5203e843489a2" providerId="LiveId" clId="{95E62026-F42D-4315-809D-DD94EDA1ADFD}" dt="2024-02-26T11:24:06.673" v="4477" actId="164"/>
          <ac:picMkLst>
            <pc:docMk/>
            <pc:sldMk cId="2477489178" sldId="279"/>
            <ac:picMk id="1034" creationId="{F29BA776-2FA5-5DEB-DC20-43690537ACC6}"/>
          </ac:picMkLst>
        </pc:picChg>
        <pc:picChg chg="add mod">
          <ac:chgData name="Milena Vlot" userId="50d5203e843489a2" providerId="LiveId" clId="{95E62026-F42D-4315-809D-DD94EDA1ADFD}" dt="2024-02-26T11:24:08.674" v="4478" actId="164"/>
          <ac:picMkLst>
            <pc:docMk/>
            <pc:sldMk cId="2477489178" sldId="279"/>
            <ac:picMk id="1036" creationId="{7B2A4A97-50E2-BD70-672E-940260C7C0CA}"/>
          </ac:picMkLst>
        </pc:picChg>
      </pc:sldChg>
      <pc:sldChg chg="addSp modSp add del">
        <pc:chgData name="Milena Vlot" userId="50d5203e843489a2" providerId="LiveId" clId="{95E62026-F42D-4315-809D-DD94EDA1ADFD}" dt="2024-02-23T11:35:20.325" v="868" actId="2696"/>
        <pc:sldMkLst>
          <pc:docMk/>
          <pc:sldMk cId="1404133125" sldId="280"/>
        </pc:sldMkLst>
        <pc:spChg chg="add mod">
          <ac:chgData name="Milena Vlot" userId="50d5203e843489a2" providerId="LiveId" clId="{95E62026-F42D-4315-809D-DD94EDA1ADFD}" dt="2024-02-23T10:53:29.618" v="450"/>
          <ac:spMkLst>
            <pc:docMk/>
            <pc:sldMk cId="1404133125" sldId="280"/>
            <ac:spMk id="12" creationId="{0BDEC2B6-C4EE-DC9B-9AE3-B0FE8576A076}"/>
          </ac:spMkLst>
        </pc:spChg>
      </pc:sldChg>
      <pc:sldChg chg="addSp delSp modSp add mod modTransition setBg delAnim modAnim">
        <pc:chgData name="Milena Vlot" userId="50d5203e843489a2" providerId="LiveId" clId="{95E62026-F42D-4315-809D-DD94EDA1ADFD}" dt="2024-03-06T12:04:26.306" v="6414"/>
        <pc:sldMkLst>
          <pc:docMk/>
          <pc:sldMk cId="2355084045" sldId="281"/>
        </pc:sldMkLst>
        <pc:spChg chg="add mod">
          <ac:chgData name="Milena Vlot" userId="50d5203e843489a2" providerId="LiveId" clId="{95E62026-F42D-4315-809D-DD94EDA1ADFD}" dt="2024-02-26T11:26:16.930" v="4493"/>
          <ac:spMkLst>
            <pc:docMk/>
            <pc:sldMk cId="2355084045" sldId="281"/>
            <ac:spMk id="2" creationId="{11ACCEB9-3ABE-B53A-EC65-0794FCCB3CF7}"/>
          </ac:spMkLst>
        </pc:spChg>
        <pc:spChg chg="del mod">
          <ac:chgData name="Milena Vlot" userId="50d5203e843489a2" providerId="LiveId" clId="{95E62026-F42D-4315-809D-DD94EDA1ADFD}" dt="2024-02-23T11:22:57.077" v="667" actId="478"/>
          <ac:spMkLst>
            <pc:docMk/>
            <pc:sldMk cId="2355084045" sldId="281"/>
            <ac:spMk id="3" creationId="{7361A113-B048-428A-942B-9A63DF4FA14A}"/>
          </ac:spMkLst>
        </pc:spChg>
        <pc:spChg chg="mod ord">
          <ac:chgData name="Milena Vlot" userId="50d5203e843489a2" providerId="LiveId" clId="{95E62026-F42D-4315-809D-DD94EDA1ADFD}" dt="2024-02-26T11:28:14.589" v="4536" actId="164"/>
          <ac:spMkLst>
            <pc:docMk/>
            <pc:sldMk cId="2355084045" sldId="281"/>
            <ac:spMk id="4" creationId="{AC0C9F88-C898-1490-1AE1-BC2622190939}"/>
          </ac:spMkLst>
        </pc:spChg>
        <pc:spChg chg="del mod">
          <ac:chgData name="Milena Vlot" userId="50d5203e843489a2" providerId="LiveId" clId="{95E62026-F42D-4315-809D-DD94EDA1ADFD}" dt="2024-02-23T11:10:23.333" v="576" actId="478"/>
          <ac:spMkLst>
            <pc:docMk/>
            <pc:sldMk cId="2355084045" sldId="281"/>
            <ac:spMk id="5" creationId="{1A3B81E5-F7D9-25B0-3D0C-CDA8EA798DCF}"/>
          </ac:spMkLst>
        </pc:spChg>
        <pc:spChg chg="add mod">
          <ac:chgData name="Milena Vlot" userId="50d5203e843489a2" providerId="LiveId" clId="{95E62026-F42D-4315-809D-DD94EDA1ADFD}" dt="2024-02-29T16:21:19.182" v="4887" actId="1076"/>
          <ac:spMkLst>
            <pc:docMk/>
            <pc:sldMk cId="2355084045" sldId="281"/>
            <ac:spMk id="5" creationId="{FD36146A-04F6-343D-353C-30EA0F6F3BD0}"/>
          </ac:spMkLst>
        </pc:spChg>
        <pc:spChg chg="del">
          <ac:chgData name="Milena Vlot" userId="50d5203e843489a2" providerId="LiveId" clId="{95E62026-F42D-4315-809D-DD94EDA1ADFD}" dt="2024-02-26T11:26:16.422" v="4492" actId="478"/>
          <ac:spMkLst>
            <pc:docMk/>
            <pc:sldMk cId="2355084045" sldId="281"/>
            <ac:spMk id="6" creationId="{9845F191-A5A5-4F99-9C7D-98CA7277AD81}"/>
          </ac:spMkLst>
        </pc:spChg>
        <pc:spChg chg="del">
          <ac:chgData name="Milena Vlot" userId="50d5203e843489a2" providerId="LiveId" clId="{95E62026-F42D-4315-809D-DD94EDA1ADFD}" dt="2024-02-23T11:00:16.513" v="552" actId="478"/>
          <ac:spMkLst>
            <pc:docMk/>
            <pc:sldMk cId="2355084045" sldId="281"/>
            <ac:spMk id="9" creationId="{43647904-13A7-0DAF-6ACF-0A88AD071133}"/>
          </ac:spMkLst>
        </pc:spChg>
        <pc:spChg chg="del">
          <ac:chgData name="Milena Vlot" userId="50d5203e843489a2" providerId="LiveId" clId="{95E62026-F42D-4315-809D-DD94EDA1ADFD}" dt="2024-02-23T11:00:10.914" v="550" actId="478"/>
          <ac:spMkLst>
            <pc:docMk/>
            <pc:sldMk cId="2355084045" sldId="281"/>
            <ac:spMk id="10" creationId="{97063D54-DF6F-90B5-8D10-EC43BF858245}"/>
          </ac:spMkLst>
        </pc:spChg>
        <pc:spChg chg="del">
          <ac:chgData name="Milena Vlot" userId="50d5203e843489a2" providerId="LiveId" clId="{95E62026-F42D-4315-809D-DD94EDA1ADFD}" dt="2024-02-23T11:00:14.160" v="551" actId="478"/>
          <ac:spMkLst>
            <pc:docMk/>
            <pc:sldMk cId="2355084045" sldId="281"/>
            <ac:spMk id="11" creationId="{4A13B039-CAA3-A2E9-14B9-DDD61234AF31}"/>
          </ac:spMkLst>
        </pc:spChg>
        <pc:spChg chg="add mod">
          <ac:chgData name="Milena Vlot" userId="50d5203e843489a2" providerId="LiveId" clId="{95E62026-F42D-4315-809D-DD94EDA1ADFD}" dt="2024-02-23T11:23:02.260" v="673" actId="20577"/>
          <ac:spMkLst>
            <pc:docMk/>
            <pc:sldMk cId="2355084045" sldId="281"/>
            <ac:spMk id="16" creationId="{1B5CACF9-7DAA-1260-2FDA-CD65703CCA09}"/>
          </ac:spMkLst>
        </pc:spChg>
        <pc:spChg chg="add mod ord">
          <ac:chgData name="Milena Vlot" userId="50d5203e843489a2" providerId="LiveId" clId="{95E62026-F42D-4315-809D-DD94EDA1ADFD}" dt="2024-02-26T11:28:14.589" v="4536" actId="164"/>
          <ac:spMkLst>
            <pc:docMk/>
            <pc:sldMk cId="2355084045" sldId="281"/>
            <ac:spMk id="19" creationId="{8F73FADD-8F1C-BAE0-9135-E0229D5582EF}"/>
          </ac:spMkLst>
        </pc:spChg>
        <pc:spChg chg="add mod">
          <ac:chgData name="Milena Vlot" userId="50d5203e843489a2" providerId="LiveId" clId="{95E62026-F42D-4315-809D-DD94EDA1ADFD}" dt="2024-02-23T14:19:01.888" v="1576" actId="20577"/>
          <ac:spMkLst>
            <pc:docMk/>
            <pc:sldMk cId="2355084045" sldId="281"/>
            <ac:spMk id="22" creationId="{A899FF90-6EFC-1E9C-99D0-5FC02DD66093}"/>
          </ac:spMkLst>
        </pc:spChg>
        <pc:grpChg chg="add mod">
          <ac:chgData name="Milena Vlot" userId="50d5203e843489a2" providerId="LiveId" clId="{95E62026-F42D-4315-809D-DD94EDA1ADFD}" dt="2024-02-26T11:28:14.589" v="4536" actId="164"/>
          <ac:grpSpMkLst>
            <pc:docMk/>
            <pc:sldMk cId="2355084045" sldId="281"/>
            <ac:grpSpMk id="3" creationId="{6C723722-5096-06BA-B0DE-46E812BE17B4}"/>
          </ac:grpSpMkLst>
        </pc:grpChg>
        <pc:picChg chg="del">
          <ac:chgData name="Milena Vlot" userId="50d5203e843489a2" providerId="LiveId" clId="{95E62026-F42D-4315-809D-DD94EDA1ADFD}" dt="2024-02-23T11:22:57.691" v="668" actId="478"/>
          <ac:picMkLst>
            <pc:docMk/>
            <pc:sldMk cId="2355084045" sldId="281"/>
            <ac:picMk id="2" creationId="{BA6B93B8-4FC9-7465-41F3-441122321B84}"/>
          </ac:picMkLst>
        </pc:picChg>
        <pc:picChg chg="add del mod modCrop">
          <ac:chgData name="Milena Vlot" userId="50d5203e843489a2" providerId="LiveId" clId="{95E62026-F42D-4315-809D-DD94EDA1ADFD}" dt="2024-02-23T11:12:06.488" v="582" actId="478"/>
          <ac:picMkLst>
            <pc:docMk/>
            <pc:sldMk cId="2355084045" sldId="281"/>
            <ac:picMk id="8" creationId="{53AA4C27-C678-4308-21F6-A8493FD226F6}"/>
          </ac:picMkLst>
        </pc:picChg>
        <pc:picChg chg="add mod modCrop">
          <ac:chgData name="Milena Vlot" userId="50d5203e843489a2" providerId="LiveId" clId="{95E62026-F42D-4315-809D-DD94EDA1ADFD}" dt="2024-02-23T11:23:33.027" v="678" actId="1076"/>
          <ac:picMkLst>
            <pc:docMk/>
            <pc:sldMk cId="2355084045" sldId="281"/>
            <ac:picMk id="13" creationId="{0D133981-3443-D67E-F35F-1D5AD92E2745}"/>
          </ac:picMkLst>
        </pc:picChg>
        <pc:picChg chg="del">
          <ac:chgData name="Milena Vlot" userId="50d5203e843489a2" providerId="LiveId" clId="{95E62026-F42D-4315-809D-DD94EDA1ADFD}" dt="2024-02-25T14:58:59.808" v="2160" actId="478"/>
          <ac:picMkLst>
            <pc:docMk/>
            <pc:sldMk cId="2355084045" sldId="281"/>
            <ac:picMk id="14" creationId="{C56B0B39-214A-21ED-C928-3547491F5C43}"/>
          </ac:picMkLst>
        </pc:picChg>
        <pc:picChg chg="add mod">
          <ac:chgData name="Milena Vlot" userId="50d5203e843489a2" providerId="LiveId" clId="{95E62026-F42D-4315-809D-DD94EDA1ADFD}" dt="2024-02-23T11:22:58.271" v="669"/>
          <ac:picMkLst>
            <pc:docMk/>
            <pc:sldMk cId="2355084045" sldId="281"/>
            <ac:picMk id="15" creationId="{AA07C2B4-1A1C-FF2B-D317-83309566A4F8}"/>
          </ac:picMkLst>
        </pc:picChg>
        <pc:picChg chg="add mod ord modCrop">
          <ac:chgData name="Milena Vlot" userId="50d5203e843489a2" providerId="LiveId" clId="{95E62026-F42D-4315-809D-DD94EDA1ADFD}" dt="2024-02-26T11:28:14.589" v="4536" actId="164"/>
          <ac:picMkLst>
            <pc:docMk/>
            <pc:sldMk cId="2355084045" sldId="281"/>
            <ac:picMk id="18" creationId="{FDA28B89-B748-9433-CC42-72EBF9B8EF8D}"/>
          </ac:picMkLst>
        </pc:picChg>
        <pc:picChg chg="add mod modCrop">
          <ac:chgData name="Milena Vlot" userId="50d5203e843489a2" providerId="LiveId" clId="{95E62026-F42D-4315-809D-DD94EDA1ADFD}" dt="2024-02-23T11:33:36.954" v="834" actId="1076"/>
          <ac:picMkLst>
            <pc:docMk/>
            <pc:sldMk cId="2355084045" sldId="281"/>
            <ac:picMk id="21" creationId="{E2509E48-C7A9-2776-EABE-8FEA3A293F59}"/>
          </ac:picMkLst>
        </pc:picChg>
        <pc:picChg chg="add mod modCrop">
          <ac:chgData name="Milena Vlot" userId="50d5203e843489a2" providerId="LiveId" clId="{95E62026-F42D-4315-809D-DD94EDA1ADFD}" dt="2024-02-23T14:18:52.509" v="1558" actId="1076"/>
          <ac:picMkLst>
            <pc:docMk/>
            <pc:sldMk cId="2355084045" sldId="281"/>
            <ac:picMk id="24" creationId="{9421EAE7-E053-90EF-6E5B-7E99EE352723}"/>
          </ac:picMkLst>
        </pc:picChg>
        <pc:picChg chg="add mod">
          <ac:chgData name="Milena Vlot" userId="50d5203e843489a2" providerId="LiveId" clId="{95E62026-F42D-4315-809D-DD94EDA1ADFD}" dt="2024-02-25T14:59:00.267" v="2161"/>
          <ac:picMkLst>
            <pc:docMk/>
            <pc:sldMk cId="2355084045" sldId="281"/>
            <ac:picMk id="25" creationId="{B1AC0E49-5D8A-CB96-A1D3-F0FAC68FDBC2}"/>
          </ac:picMkLst>
        </pc:picChg>
        <pc:picChg chg="del">
          <ac:chgData name="Milena Vlot" userId="50d5203e843489a2" providerId="LiveId" clId="{95E62026-F42D-4315-809D-DD94EDA1ADFD}" dt="2024-02-23T11:00:25.213" v="557" actId="478"/>
          <ac:picMkLst>
            <pc:docMk/>
            <pc:sldMk cId="2355084045" sldId="281"/>
            <ac:picMk id="1026" creationId="{0D73E577-7296-6BCA-7A73-FBD9E99133FA}"/>
          </ac:picMkLst>
        </pc:picChg>
        <pc:picChg chg="del">
          <ac:chgData name="Milena Vlot" userId="50d5203e843489a2" providerId="LiveId" clId="{95E62026-F42D-4315-809D-DD94EDA1ADFD}" dt="2024-02-23T11:00:24.175" v="556" actId="478"/>
          <ac:picMkLst>
            <pc:docMk/>
            <pc:sldMk cId="2355084045" sldId="281"/>
            <ac:picMk id="1028" creationId="{0C8702ED-6F83-086A-12D5-3B82C58EE0DF}"/>
          </ac:picMkLst>
        </pc:picChg>
        <pc:picChg chg="del">
          <ac:chgData name="Milena Vlot" userId="50d5203e843489a2" providerId="LiveId" clId="{95E62026-F42D-4315-809D-DD94EDA1ADFD}" dt="2024-02-23T11:00:23.166" v="555" actId="478"/>
          <ac:picMkLst>
            <pc:docMk/>
            <pc:sldMk cId="2355084045" sldId="281"/>
            <ac:picMk id="1034" creationId="{FFD1662E-1870-D99D-BC71-EC36A3149BBB}"/>
          </ac:picMkLst>
        </pc:picChg>
        <pc:picChg chg="del">
          <ac:chgData name="Milena Vlot" userId="50d5203e843489a2" providerId="LiveId" clId="{95E62026-F42D-4315-809D-DD94EDA1ADFD}" dt="2024-02-23T11:00:21.228" v="554" actId="478"/>
          <ac:picMkLst>
            <pc:docMk/>
            <pc:sldMk cId="2355084045" sldId="281"/>
            <ac:picMk id="1036" creationId="{96589A9D-DCB0-FEAD-670C-99F17680052C}"/>
          </ac:picMkLst>
        </pc:picChg>
      </pc:sldChg>
      <pc:sldChg chg="addSp delSp modSp add mod ord delAnim modAnim">
        <pc:chgData name="Milena Vlot" userId="50d5203e843489a2" providerId="LiveId" clId="{95E62026-F42D-4315-809D-DD94EDA1ADFD}" dt="2024-03-06T12:04:32.798" v="6415"/>
        <pc:sldMkLst>
          <pc:docMk/>
          <pc:sldMk cId="722073367" sldId="282"/>
        </pc:sldMkLst>
        <pc:spChg chg="add mod">
          <ac:chgData name="Milena Vlot" userId="50d5203e843489a2" providerId="LiveId" clId="{95E62026-F42D-4315-809D-DD94EDA1ADFD}" dt="2024-02-23T14:21:31.046" v="1598" actId="404"/>
          <ac:spMkLst>
            <pc:docMk/>
            <pc:sldMk cId="722073367" sldId="282"/>
            <ac:spMk id="2" creationId="{3B427B71-CB47-162D-0EF4-EC620EDC2791}"/>
          </ac:spMkLst>
        </pc:spChg>
        <pc:spChg chg="add mod">
          <ac:chgData name="Milena Vlot" userId="50d5203e843489a2" providerId="LiveId" clId="{95E62026-F42D-4315-809D-DD94EDA1ADFD}" dt="2024-02-29T16:30:19.159" v="4948" actId="20577"/>
          <ac:spMkLst>
            <pc:docMk/>
            <pc:sldMk cId="722073367" sldId="282"/>
            <ac:spMk id="3" creationId="{880828BD-86A7-67B1-CCA6-4F308ADF88BA}"/>
          </ac:spMkLst>
        </pc:spChg>
        <pc:spChg chg="add mod">
          <ac:chgData name="Milena Vlot" userId="50d5203e843489a2" providerId="LiveId" clId="{95E62026-F42D-4315-809D-DD94EDA1ADFD}" dt="2024-02-26T11:26:27.349" v="4495"/>
          <ac:spMkLst>
            <pc:docMk/>
            <pc:sldMk cId="722073367" sldId="282"/>
            <ac:spMk id="4" creationId="{1D765325-67EB-60C0-ACDA-D5441988ABA4}"/>
          </ac:spMkLst>
        </pc:spChg>
        <pc:spChg chg="del">
          <ac:chgData name="Milena Vlot" userId="50d5203e843489a2" providerId="LiveId" clId="{95E62026-F42D-4315-809D-DD94EDA1ADFD}" dt="2024-02-23T11:35:36.978" v="871" actId="478"/>
          <ac:spMkLst>
            <pc:docMk/>
            <pc:sldMk cId="722073367" sldId="282"/>
            <ac:spMk id="4" creationId="{3185306B-B170-C8D7-90DD-EFAF17C9548B}"/>
          </ac:spMkLst>
        </pc:spChg>
        <pc:spChg chg="del">
          <ac:chgData name="Milena Vlot" userId="50d5203e843489a2" providerId="LiveId" clId="{95E62026-F42D-4315-809D-DD94EDA1ADFD}" dt="2024-02-26T11:26:26.924" v="4494" actId="478"/>
          <ac:spMkLst>
            <pc:docMk/>
            <pc:sldMk cId="722073367" sldId="282"/>
            <ac:spMk id="6" creationId="{DD3A64A7-F4FB-4222-51C3-2A92A144DB7D}"/>
          </ac:spMkLst>
        </pc:spChg>
        <pc:spChg chg="add mod">
          <ac:chgData name="Milena Vlot" userId="50d5203e843489a2" providerId="LiveId" clId="{95E62026-F42D-4315-809D-DD94EDA1ADFD}" dt="2024-02-25T14:44:08.660" v="1915" actId="1076"/>
          <ac:spMkLst>
            <pc:docMk/>
            <pc:sldMk cId="722073367" sldId="282"/>
            <ac:spMk id="12" creationId="{A09694D7-6C1F-C890-471D-03A42F798290}"/>
          </ac:spMkLst>
        </pc:spChg>
        <pc:spChg chg="mod">
          <ac:chgData name="Milena Vlot" userId="50d5203e843489a2" providerId="LiveId" clId="{95E62026-F42D-4315-809D-DD94EDA1ADFD}" dt="2024-02-23T11:35:46.232" v="877" actId="20577"/>
          <ac:spMkLst>
            <pc:docMk/>
            <pc:sldMk cId="722073367" sldId="282"/>
            <ac:spMk id="16" creationId="{45CB4942-D4DF-31DA-6446-FDB69E145B1B}"/>
          </ac:spMkLst>
        </pc:spChg>
        <pc:spChg chg="del">
          <ac:chgData name="Milena Vlot" userId="50d5203e843489a2" providerId="LiveId" clId="{95E62026-F42D-4315-809D-DD94EDA1ADFD}" dt="2024-02-23T11:35:37.720" v="872" actId="478"/>
          <ac:spMkLst>
            <pc:docMk/>
            <pc:sldMk cId="722073367" sldId="282"/>
            <ac:spMk id="19" creationId="{34407C5E-3A31-EFB0-2E46-35AC36C55516}"/>
          </ac:spMkLst>
        </pc:spChg>
        <pc:spChg chg="del">
          <ac:chgData name="Milena Vlot" userId="50d5203e843489a2" providerId="LiveId" clId="{95E62026-F42D-4315-809D-DD94EDA1ADFD}" dt="2024-02-23T11:35:42.328" v="875" actId="478"/>
          <ac:spMkLst>
            <pc:docMk/>
            <pc:sldMk cId="722073367" sldId="282"/>
            <ac:spMk id="22" creationId="{0749EAC1-F3D7-439C-9E79-47D7B0119FED}"/>
          </ac:spMkLst>
        </pc:spChg>
        <pc:picChg chg="add mod modCrop">
          <ac:chgData name="Milena Vlot" userId="50d5203e843489a2" providerId="LiveId" clId="{95E62026-F42D-4315-809D-DD94EDA1ADFD}" dt="2024-02-29T16:29:48.666" v="4908" actId="1076"/>
          <ac:picMkLst>
            <pc:docMk/>
            <pc:sldMk cId="722073367" sldId="282"/>
            <ac:picMk id="6" creationId="{999B7E37-E1E7-69ED-E6EA-E2915887566B}"/>
          </ac:picMkLst>
        </pc:picChg>
        <pc:picChg chg="add del mod modCrop">
          <ac:chgData name="Milena Vlot" userId="50d5203e843489a2" providerId="LiveId" clId="{95E62026-F42D-4315-809D-DD94EDA1ADFD}" dt="2024-02-23T14:25:15.413" v="1695" actId="478"/>
          <ac:picMkLst>
            <pc:docMk/>
            <pc:sldMk cId="722073367" sldId="282"/>
            <ac:picMk id="7" creationId="{0F6680BD-837F-A384-00D9-5A4FD8FE3304}"/>
          </ac:picMkLst>
        </pc:picChg>
        <pc:picChg chg="add del mod">
          <ac:chgData name="Milena Vlot" userId="50d5203e843489a2" providerId="LiveId" clId="{95E62026-F42D-4315-809D-DD94EDA1ADFD}" dt="2024-02-23T14:25:14.407" v="1694" actId="478"/>
          <ac:picMkLst>
            <pc:docMk/>
            <pc:sldMk cId="722073367" sldId="282"/>
            <ac:picMk id="8" creationId="{19CCE3D2-121B-E8F1-1E4C-292DD7D95CE4}"/>
          </ac:picMkLst>
        </pc:picChg>
        <pc:picChg chg="add del mod">
          <ac:chgData name="Milena Vlot" userId="50d5203e843489a2" providerId="LiveId" clId="{95E62026-F42D-4315-809D-DD94EDA1ADFD}" dt="2024-02-23T14:25:17.001" v="1696" actId="478"/>
          <ac:picMkLst>
            <pc:docMk/>
            <pc:sldMk cId="722073367" sldId="282"/>
            <ac:picMk id="9" creationId="{9CD66058-6057-36BC-00BB-5C4EEF09FACD}"/>
          </ac:picMkLst>
        </pc:picChg>
        <pc:picChg chg="add mod modCrop">
          <ac:chgData name="Milena Vlot" userId="50d5203e843489a2" providerId="LiveId" clId="{95E62026-F42D-4315-809D-DD94EDA1ADFD}" dt="2024-02-29T16:30:24.567" v="4949" actId="1076"/>
          <ac:picMkLst>
            <pc:docMk/>
            <pc:sldMk cId="722073367" sldId="282"/>
            <ac:picMk id="11" creationId="{043F7E2A-5562-4857-5C62-721E932D7407}"/>
          </ac:picMkLst>
        </pc:picChg>
        <pc:picChg chg="del">
          <ac:chgData name="Milena Vlot" userId="50d5203e843489a2" providerId="LiveId" clId="{95E62026-F42D-4315-809D-DD94EDA1ADFD}" dt="2024-02-23T11:35:33.769" v="870" actId="478"/>
          <ac:picMkLst>
            <pc:docMk/>
            <pc:sldMk cId="722073367" sldId="282"/>
            <ac:picMk id="13" creationId="{457CA156-41B3-B7E5-06B6-B48A2EE32E5C}"/>
          </ac:picMkLst>
        </pc:picChg>
        <pc:picChg chg="del">
          <ac:chgData name="Milena Vlot" userId="50d5203e843489a2" providerId="LiveId" clId="{95E62026-F42D-4315-809D-DD94EDA1ADFD}" dt="2024-02-25T14:59:02.605" v="2162" actId="478"/>
          <ac:picMkLst>
            <pc:docMk/>
            <pc:sldMk cId="722073367" sldId="282"/>
            <ac:picMk id="14" creationId="{1B806ACB-8787-04C8-865C-92B24D81E914}"/>
          </ac:picMkLst>
        </pc:picChg>
        <pc:picChg chg="add mod">
          <ac:chgData name="Milena Vlot" userId="50d5203e843489a2" providerId="LiveId" clId="{95E62026-F42D-4315-809D-DD94EDA1ADFD}" dt="2024-02-25T14:59:03.050" v="2163"/>
          <ac:picMkLst>
            <pc:docMk/>
            <pc:sldMk cId="722073367" sldId="282"/>
            <ac:picMk id="17" creationId="{47AA485A-600D-5241-BB5C-C93EF46B64B8}"/>
          </ac:picMkLst>
        </pc:picChg>
        <pc:picChg chg="del">
          <ac:chgData name="Milena Vlot" userId="50d5203e843489a2" providerId="LiveId" clId="{95E62026-F42D-4315-809D-DD94EDA1ADFD}" dt="2024-02-23T11:35:38.349" v="873" actId="478"/>
          <ac:picMkLst>
            <pc:docMk/>
            <pc:sldMk cId="722073367" sldId="282"/>
            <ac:picMk id="18" creationId="{0C3AE9AE-E6E9-50F7-1A7F-63E6A1556887}"/>
          </ac:picMkLst>
        </pc:picChg>
        <pc:picChg chg="del">
          <ac:chgData name="Milena Vlot" userId="50d5203e843489a2" providerId="LiveId" clId="{95E62026-F42D-4315-809D-DD94EDA1ADFD}" dt="2024-02-23T11:35:39.706" v="874" actId="478"/>
          <ac:picMkLst>
            <pc:docMk/>
            <pc:sldMk cId="722073367" sldId="282"/>
            <ac:picMk id="21" creationId="{15DD5DE6-7696-5C2A-6AD8-D15B750253F0}"/>
          </ac:picMkLst>
        </pc:picChg>
      </pc:sldChg>
      <pc:sldChg chg="add ord modTransition modAnim">
        <pc:chgData name="Milena Vlot" userId="50d5203e843489a2" providerId="LiveId" clId="{95E62026-F42D-4315-809D-DD94EDA1ADFD}" dt="2024-02-29T16:31:01.455" v="4955"/>
        <pc:sldMkLst>
          <pc:docMk/>
          <pc:sldMk cId="3285966487" sldId="283"/>
        </pc:sldMkLst>
      </pc:sldChg>
      <pc:sldChg chg="addSp delSp modSp add mod ord modTransition delAnim modAnim">
        <pc:chgData name="Milena Vlot" userId="50d5203e843489a2" providerId="LiveId" clId="{95E62026-F42D-4315-809D-DD94EDA1ADFD}" dt="2024-03-13T11:20:45.534" v="6921"/>
        <pc:sldMkLst>
          <pc:docMk/>
          <pc:sldMk cId="3789899572" sldId="284"/>
        </pc:sldMkLst>
        <pc:picChg chg="add mod">
          <ac:chgData name="Milena Vlot" userId="50d5203e843489a2" providerId="LiveId" clId="{95E62026-F42D-4315-809D-DD94EDA1ADFD}" dt="2024-02-26T11:44:40.079" v="4656" actId="14100"/>
          <ac:picMkLst>
            <pc:docMk/>
            <pc:sldMk cId="3789899572" sldId="284"/>
            <ac:picMk id="2" creationId="{7B069A23-FA22-B24A-7E97-1867957B1C18}"/>
          </ac:picMkLst>
        </pc:picChg>
        <pc:picChg chg="del">
          <ac:chgData name="Milena Vlot" userId="50d5203e843489a2" providerId="LiveId" clId="{95E62026-F42D-4315-809D-DD94EDA1ADFD}" dt="2024-02-26T08:16:58.532" v="4093" actId="478"/>
          <ac:picMkLst>
            <pc:docMk/>
            <pc:sldMk cId="3789899572" sldId="284"/>
            <ac:picMk id="9" creationId="{DFCFF67E-4AF4-0EE6-2655-8ED5A4EC81EB}"/>
          </ac:picMkLst>
        </pc:picChg>
      </pc:sldChg>
      <pc:sldChg chg="addSp delSp modSp add ord modAnim">
        <pc:chgData name="Milena Vlot" userId="50d5203e843489a2" providerId="LiveId" clId="{95E62026-F42D-4315-809D-DD94EDA1ADFD}" dt="2024-02-23T11:40:01.149" v="913"/>
        <pc:sldMkLst>
          <pc:docMk/>
          <pc:sldMk cId="61993666" sldId="285"/>
        </pc:sldMkLst>
        <pc:picChg chg="add mod">
          <ac:chgData name="Milena Vlot" userId="50d5203e843489a2" providerId="LiveId" clId="{95E62026-F42D-4315-809D-DD94EDA1ADFD}" dt="2024-02-23T11:38:55.516" v="908" actId="1076"/>
          <ac:picMkLst>
            <pc:docMk/>
            <pc:sldMk cId="61993666" sldId="285"/>
            <ac:picMk id="2" creationId="{1F4DFFA1-9280-2618-776D-B9B301099577}"/>
          </ac:picMkLst>
        </pc:picChg>
        <pc:picChg chg="del mod">
          <ac:chgData name="Milena Vlot" userId="50d5203e843489a2" providerId="LiveId" clId="{95E62026-F42D-4315-809D-DD94EDA1ADFD}" dt="2024-02-23T11:38:42.266" v="907" actId="478"/>
          <ac:picMkLst>
            <pc:docMk/>
            <pc:sldMk cId="61993666" sldId="285"/>
            <ac:picMk id="3" creationId="{82FE754E-4DB2-F18D-7032-6A025E82F417}"/>
          </ac:picMkLst>
        </pc:picChg>
        <pc:picChg chg="mod">
          <ac:chgData name="Milena Vlot" userId="50d5203e843489a2" providerId="LiveId" clId="{95E62026-F42D-4315-809D-DD94EDA1ADFD}" dt="2024-02-23T11:39:00.815" v="909" actId="1076"/>
          <ac:picMkLst>
            <pc:docMk/>
            <pc:sldMk cId="61993666" sldId="285"/>
            <ac:picMk id="4" creationId="{D22F0A33-7B9E-3AA8-E877-7CE9145E3E47}"/>
          </ac:picMkLst>
        </pc:picChg>
        <pc:picChg chg="mod">
          <ac:chgData name="Milena Vlot" userId="50d5203e843489a2" providerId="LiveId" clId="{95E62026-F42D-4315-809D-DD94EDA1ADFD}" dt="2024-02-23T11:37:37.212" v="894" actId="1076"/>
          <ac:picMkLst>
            <pc:docMk/>
            <pc:sldMk cId="61993666" sldId="285"/>
            <ac:picMk id="9228" creationId="{FD5CD4ED-605A-7A0A-621B-FC76BD507BA6}"/>
          </ac:picMkLst>
        </pc:picChg>
      </pc:sldChg>
      <pc:sldChg chg="addSp delSp modSp add mod ord delAnim modAnim">
        <pc:chgData name="Milena Vlot" userId="50d5203e843489a2" providerId="LiveId" clId="{95E62026-F42D-4315-809D-DD94EDA1ADFD}" dt="2024-03-06T12:04:42.522" v="6416"/>
        <pc:sldMkLst>
          <pc:docMk/>
          <pc:sldMk cId="1000589646" sldId="286"/>
        </pc:sldMkLst>
        <pc:spChg chg="add mod ord">
          <ac:chgData name="Milena Vlot" userId="50d5203e843489a2" providerId="LiveId" clId="{95E62026-F42D-4315-809D-DD94EDA1ADFD}" dt="2024-02-23T11:53:04.713" v="1266" actId="164"/>
          <ac:spMkLst>
            <pc:docMk/>
            <pc:sldMk cId="1000589646" sldId="286"/>
            <ac:spMk id="3" creationId="{68433E9A-8AAC-D65C-6F6A-250360B27A65}"/>
          </ac:spMkLst>
        </pc:spChg>
        <pc:spChg chg="add mod">
          <ac:chgData name="Milena Vlot" userId="50d5203e843489a2" providerId="LiveId" clId="{95E62026-F42D-4315-809D-DD94EDA1ADFD}" dt="2024-02-26T11:26:32.039" v="4497"/>
          <ac:spMkLst>
            <pc:docMk/>
            <pc:sldMk cId="1000589646" sldId="286"/>
            <ac:spMk id="3" creationId="{E8E7E48E-F054-A442-A24F-7830550CF950}"/>
          </ac:spMkLst>
        </pc:spChg>
        <pc:spChg chg="del mod">
          <ac:chgData name="Milena Vlot" userId="50d5203e843489a2" providerId="LiveId" clId="{95E62026-F42D-4315-809D-DD94EDA1ADFD}" dt="2024-02-25T14:32:07.432" v="1782" actId="478"/>
          <ac:spMkLst>
            <pc:docMk/>
            <pc:sldMk cId="1000589646" sldId="286"/>
            <ac:spMk id="4" creationId="{95650EF4-0367-5BEB-EF3D-859188BCFB71}"/>
          </ac:spMkLst>
        </pc:spChg>
        <pc:spChg chg="mod">
          <ac:chgData name="Milena Vlot" userId="50d5203e843489a2" providerId="LiveId" clId="{95E62026-F42D-4315-809D-DD94EDA1ADFD}" dt="2024-02-25T14:32:36.400" v="1787" actId="20577"/>
          <ac:spMkLst>
            <pc:docMk/>
            <pc:sldMk cId="1000589646" sldId="286"/>
            <ac:spMk id="5" creationId="{1AA957E3-DD99-49C5-BD3A-28BC586CE6C9}"/>
          </ac:spMkLst>
        </pc:spChg>
        <pc:spChg chg="del">
          <ac:chgData name="Milena Vlot" userId="50d5203e843489a2" providerId="LiveId" clId="{95E62026-F42D-4315-809D-DD94EDA1ADFD}" dt="2024-02-26T11:26:31.767" v="4496" actId="478"/>
          <ac:spMkLst>
            <pc:docMk/>
            <pc:sldMk cId="1000589646" sldId="286"/>
            <ac:spMk id="6" creationId="{013AEAA5-E861-5215-58F8-6A744186BF04}"/>
          </ac:spMkLst>
        </pc:spChg>
        <pc:spChg chg="add del mod">
          <ac:chgData name="Milena Vlot" userId="50d5203e843489a2" providerId="LiveId" clId="{95E62026-F42D-4315-809D-DD94EDA1ADFD}" dt="2024-02-23T11:52:24.394" v="1235" actId="478"/>
          <ac:spMkLst>
            <pc:docMk/>
            <pc:sldMk cId="1000589646" sldId="286"/>
            <ac:spMk id="7" creationId="{0E26F98E-750B-E7D8-3056-E6AB176BE110}"/>
          </ac:spMkLst>
        </pc:spChg>
        <pc:spChg chg="add del mod">
          <ac:chgData name="Milena Vlot" userId="50d5203e843489a2" providerId="LiveId" clId="{95E62026-F42D-4315-809D-DD94EDA1ADFD}" dt="2024-02-23T11:51:57.537" v="1225" actId="478"/>
          <ac:spMkLst>
            <pc:docMk/>
            <pc:sldMk cId="1000589646" sldId="286"/>
            <ac:spMk id="8" creationId="{81C9ADB8-76A6-832C-9D81-4D646B533C66}"/>
          </ac:spMkLst>
        </pc:spChg>
        <pc:spChg chg="del mod">
          <ac:chgData name="Milena Vlot" userId="50d5203e843489a2" providerId="LiveId" clId="{95E62026-F42D-4315-809D-DD94EDA1ADFD}" dt="2024-02-25T14:31:54.956" v="1777" actId="478"/>
          <ac:spMkLst>
            <pc:docMk/>
            <pc:sldMk cId="1000589646" sldId="286"/>
            <ac:spMk id="9" creationId="{4109E1FB-39A3-BE26-511E-12C3EB946C0D}"/>
          </ac:spMkLst>
        </pc:spChg>
        <pc:spChg chg="del mod">
          <ac:chgData name="Milena Vlot" userId="50d5203e843489a2" providerId="LiveId" clId="{95E62026-F42D-4315-809D-DD94EDA1ADFD}" dt="2024-02-25T14:31:59.938" v="1780" actId="478"/>
          <ac:spMkLst>
            <pc:docMk/>
            <pc:sldMk cId="1000589646" sldId="286"/>
            <ac:spMk id="10" creationId="{78033E06-83C0-EE5B-5D8D-C2CCE4AD9EA2}"/>
          </ac:spMkLst>
        </pc:spChg>
        <pc:spChg chg="del mod">
          <ac:chgData name="Milena Vlot" userId="50d5203e843489a2" providerId="LiveId" clId="{95E62026-F42D-4315-809D-DD94EDA1ADFD}" dt="2024-02-25T14:32:02.387" v="1781" actId="478"/>
          <ac:spMkLst>
            <pc:docMk/>
            <pc:sldMk cId="1000589646" sldId="286"/>
            <ac:spMk id="11" creationId="{C618A5D6-D84D-0CB8-5177-DACD19676809}"/>
          </ac:spMkLst>
        </pc:spChg>
        <pc:spChg chg="add del mod">
          <ac:chgData name="Milena Vlot" userId="50d5203e843489a2" providerId="LiveId" clId="{95E62026-F42D-4315-809D-DD94EDA1ADFD}" dt="2024-02-23T11:51:57.537" v="1225" actId="478"/>
          <ac:spMkLst>
            <pc:docMk/>
            <pc:sldMk cId="1000589646" sldId="286"/>
            <ac:spMk id="12" creationId="{4624EBAB-0D56-0901-4CE9-7DFD37145B2A}"/>
          </ac:spMkLst>
        </pc:spChg>
        <pc:spChg chg="add del mod">
          <ac:chgData name="Milena Vlot" userId="50d5203e843489a2" providerId="LiveId" clId="{95E62026-F42D-4315-809D-DD94EDA1ADFD}" dt="2024-02-23T11:51:57.537" v="1225" actId="478"/>
          <ac:spMkLst>
            <pc:docMk/>
            <pc:sldMk cId="1000589646" sldId="286"/>
            <ac:spMk id="13" creationId="{E9C71536-C17F-A94B-67E8-BFFA1FF64CE5}"/>
          </ac:spMkLst>
        </pc:spChg>
        <pc:spChg chg="add del mod">
          <ac:chgData name="Milena Vlot" userId="50d5203e843489a2" providerId="LiveId" clId="{95E62026-F42D-4315-809D-DD94EDA1ADFD}" dt="2024-02-23T11:52:20.926" v="1233" actId="478"/>
          <ac:spMkLst>
            <pc:docMk/>
            <pc:sldMk cId="1000589646" sldId="286"/>
            <ac:spMk id="15" creationId="{0B001A06-D4A0-95F5-6CA5-7F5BE5923D5D}"/>
          </ac:spMkLst>
        </pc:spChg>
        <pc:spChg chg="mod">
          <ac:chgData name="Milena Vlot" userId="50d5203e843489a2" providerId="LiveId" clId="{95E62026-F42D-4315-809D-DD94EDA1ADFD}" dt="2024-02-23T11:41:19.656" v="930" actId="20577"/>
          <ac:spMkLst>
            <pc:docMk/>
            <pc:sldMk cId="1000589646" sldId="286"/>
            <ac:spMk id="17" creationId="{C45264FC-B063-97B7-3121-9B6EEFC048D4}"/>
          </ac:spMkLst>
        </pc:spChg>
        <pc:spChg chg="add mod ord">
          <ac:chgData name="Milena Vlot" userId="50d5203e843489a2" providerId="LiveId" clId="{95E62026-F42D-4315-809D-DD94EDA1ADFD}" dt="2024-02-23T11:52:53.789" v="1260" actId="1038"/>
          <ac:spMkLst>
            <pc:docMk/>
            <pc:sldMk cId="1000589646" sldId="286"/>
            <ac:spMk id="18" creationId="{594AF8E3-0DB6-0D1E-11D5-A8FE31BA2108}"/>
          </ac:spMkLst>
        </pc:spChg>
        <pc:spChg chg="add del mod">
          <ac:chgData name="Milena Vlot" userId="50d5203e843489a2" providerId="LiveId" clId="{95E62026-F42D-4315-809D-DD94EDA1ADFD}" dt="2024-02-23T11:53:23.819" v="1273" actId="478"/>
          <ac:spMkLst>
            <pc:docMk/>
            <pc:sldMk cId="1000589646" sldId="286"/>
            <ac:spMk id="19" creationId="{41905571-3BFF-53F1-8A60-329913054DFF}"/>
          </ac:spMkLst>
        </pc:spChg>
        <pc:spChg chg="add del mod">
          <ac:chgData name="Milena Vlot" userId="50d5203e843489a2" providerId="LiveId" clId="{95E62026-F42D-4315-809D-DD94EDA1ADFD}" dt="2024-02-23T11:53:23.819" v="1273" actId="478"/>
          <ac:spMkLst>
            <pc:docMk/>
            <pc:sldMk cId="1000589646" sldId="286"/>
            <ac:spMk id="20" creationId="{C7FFA0E3-1526-6500-65D9-9E160ED57FD4}"/>
          </ac:spMkLst>
        </pc:spChg>
        <pc:spChg chg="add del mod">
          <ac:chgData name="Milena Vlot" userId="50d5203e843489a2" providerId="LiveId" clId="{95E62026-F42D-4315-809D-DD94EDA1ADFD}" dt="2024-02-23T11:53:23.819" v="1273" actId="478"/>
          <ac:spMkLst>
            <pc:docMk/>
            <pc:sldMk cId="1000589646" sldId="286"/>
            <ac:spMk id="21" creationId="{842B3538-71A5-146D-17E9-34D52F4357B3}"/>
          </ac:spMkLst>
        </pc:spChg>
        <pc:spChg chg="add del mod">
          <ac:chgData name="Milena Vlot" userId="50d5203e843489a2" providerId="LiveId" clId="{95E62026-F42D-4315-809D-DD94EDA1ADFD}" dt="2024-02-23T11:53:23.819" v="1273" actId="478"/>
          <ac:spMkLst>
            <pc:docMk/>
            <pc:sldMk cId="1000589646" sldId="286"/>
            <ac:spMk id="22" creationId="{31A3C174-7A1A-55B9-A15F-9B384FFDF4B7}"/>
          </ac:spMkLst>
        </pc:spChg>
        <pc:spChg chg="add del mod">
          <ac:chgData name="Milena Vlot" userId="50d5203e843489a2" providerId="LiveId" clId="{95E62026-F42D-4315-809D-DD94EDA1ADFD}" dt="2024-02-23T11:53:23.819" v="1273" actId="478"/>
          <ac:spMkLst>
            <pc:docMk/>
            <pc:sldMk cId="1000589646" sldId="286"/>
            <ac:spMk id="23" creationId="{DAB9CAE1-159D-742B-2D3B-F4107A07E71B}"/>
          </ac:spMkLst>
        </pc:spChg>
        <pc:spChg chg="add del mod">
          <ac:chgData name="Milena Vlot" userId="50d5203e843489a2" providerId="LiveId" clId="{95E62026-F42D-4315-809D-DD94EDA1ADFD}" dt="2024-02-23T11:53:23.819" v="1273" actId="478"/>
          <ac:spMkLst>
            <pc:docMk/>
            <pc:sldMk cId="1000589646" sldId="286"/>
            <ac:spMk id="24" creationId="{B7156921-4CE2-2022-A764-5C2A318A2FAF}"/>
          </ac:spMkLst>
        </pc:spChg>
        <pc:spChg chg="add del mod">
          <ac:chgData name="Milena Vlot" userId="50d5203e843489a2" providerId="LiveId" clId="{95E62026-F42D-4315-809D-DD94EDA1ADFD}" dt="2024-02-23T11:53:26.182" v="1275" actId="478"/>
          <ac:spMkLst>
            <pc:docMk/>
            <pc:sldMk cId="1000589646" sldId="286"/>
            <ac:spMk id="25" creationId="{D89BCE61-D97A-DDFC-651A-E08ACA263FA0}"/>
          </ac:spMkLst>
        </pc:spChg>
        <pc:spChg chg="add mod ord">
          <ac:chgData name="Milena Vlot" userId="50d5203e843489a2" providerId="LiveId" clId="{95E62026-F42D-4315-809D-DD94EDA1ADFD}" dt="2024-02-23T11:53:50.419" v="1292" actId="164"/>
          <ac:spMkLst>
            <pc:docMk/>
            <pc:sldMk cId="1000589646" sldId="286"/>
            <ac:spMk id="26" creationId="{AC9A2DC4-F302-DCE1-E0D3-3ABC48E18FAA}"/>
          </ac:spMkLst>
        </pc:spChg>
        <pc:spChg chg="add mod ord">
          <ac:chgData name="Milena Vlot" userId="50d5203e843489a2" providerId="LiveId" clId="{95E62026-F42D-4315-809D-DD94EDA1ADFD}" dt="2024-02-23T11:53:50.419" v="1292" actId="164"/>
          <ac:spMkLst>
            <pc:docMk/>
            <pc:sldMk cId="1000589646" sldId="286"/>
            <ac:spMk id="27" creationId="{72A2D0E5-4B62-91C4-26A8-E4843C273882}"/>
          </ac:spMkLst>
        </pc:spChg>
        <pc:spChg chg="add del mod">
          <ac:chgData name="Milena Vlot" userId="50d5203e843489a2" providerId="LiveId" clId="{95E62026-F42D-4315-809D-DD94EDA1ADFD}" dt="2024-02-23T11:53:25.266" v="1274" actId="478"/>
          <ac:spMkLst>
            <pc:docMk/>
            <pc:sldMk cId="1000589646" sldId="286"/>
            <ac:spMk id="28" creationId="{DCA182D9-44CE-3AC9-9B2A-DA2FAD822E6B}"/>
          </ac:spMkLst>
        </pc:spChg>
        <pc:spChg chg="add del mod">
          <ac:chgData name="Milena Vlot" userId="50d5203e843489a2" providerId="LiveId" clId="{95E62026-F42D-4315-809D-DD94EDA1ADFD}" dt="2024-02-23T11:53:23.819" v="1273" actId="478"/>
          <ac:spMkLst>
            <pc:docMk/>
            <pc:sldMk cId="1000589646" sldId="286"/>
            <ac:spMk id="29" creationId="{51752E6D-7AEB-10E8-1A55-8EB87647A284}"/>
          </ac:spMkLst>
        </pc:spChg>
        <pc:spChg chg="add del mod">
          <ac:chgData name="Milena Vlot" userId="50d5203e843489a2" providerId="LiveId" clId="{95E62026-F42D-4315-809D-DD94EDA1ADFD}" dt="2024-02-23T11:52:22.390" v="1234" actId="478"/>
          <ac:spMkLst>
            <pc:docMk/>
            <pc:sldMk cId="1000589646" sldId="286"/>
            <ac:spMk id="30" creationId="{DCC57C78-61F4-6D3F-2251-42416E105370}"/>
          </ac:spMkLst>
        </pc:spChg>
        <pc:spChg chg="add mod ord">
          <ac:chgData name="Milena Vlot" userId="50d5203e843489a2" providerId="LiveId" clId="{95E62026-F42D-4315-809D-DD94EDA1ADFD}" dt="2024-02-23T11:52:53.789" v="1260" actId="1038"/>
          <ac:spMkLst>
            <pc:docMk/>
            <pc:sldMk cId="1000589646" sldId="286"/>
            <ac:spMk id="31" creationId="{D4E06608-638B-7EB9-07B5-85E32A8CBD9F}"/>
          </ac:spMkLst>
        </pc:spChg>
        <pc:spChg chg="add del mod">
          <ac:chgData name="Milena Vlot" userId="50d5203e843489a2" providerId="LiveId" clId="{95E62026-F42D-4315-809D-DD94EDA1ADFD}" dt="2024-02-23T11:51:57.537" v="1225" actId="478"/>
          <ac:spMkLst>
            <pc:docMk/>
            <pc:sldMk cId="1000589646" sldId="286"/>
            <ac:spMk id="32" creationId="{D7E78BC1-4B65-3D7A-F6D4-74F120590D5D}"/>
          </ac:spMkLst>
        </pc:spChg>
        <pc:spChg chg="add mod ord">
          <ac:chgData name="Milena Vlot" userId="50d5203e843489a2" providerId="LiveId" clId="{95E62026-F42D-4315-809D-DD94EDA1ADFD}" dt="2024-02-23T11:53:04.713" v="1266" actId="164"/>
          <ac:spMkLst>
            <pc:docMk/>
            <pc:sldMk cId="1000589646" sldId="286"/>
            <ac:spMk id="33" creationId="{B8C957C1-B7AE-A750-715F-B93987682931}"/>
          </ac:spMkLst>
        </pc:spChg>
        <pc:spChg chg="add mod ord">
          <ac:chgData name="Milena Vlot" userId="50d5203e843489a2" providerId="LiveId" clId="{95E62026-F42D-4315-809D-DD94EDA1ADFD}" dt="2024-02-23T11:53:04.713" v="1266" actId="164"/>
          <ac:spMkLst>
            <pc:docMk/>
            <pc:sldMk cId="1000589646" sldId="286"/>
            <ac:spMk id="34" creationId="{7E73704E-1BAF-9967-5530-F3A0A03FB488}"/>
          </ac:spMkLst>
        </pc:spChg>
        <pc:spChg chg="add mod ord">
          <ac:chgData name="Milena Vlot" userId="50d5203e843489a2" providerId="LiveId" clId="{95E62026-F42D-4315-809D-DD94EDA1ADFD}" dt="2024-02-23T11:53:04.713" v="1266" actId="164"/>
          <ac:spMkLst>
            <pc:docMk/>
            <pc:sldMk cId="1000589646" sldId="286"/>
            <ac:spMk id="35" creationId="{950B849E-8B2C-B697-5939-71F025BACFCA}"/>
          </ac:spMkLst>
        </pc:spChg>
        <pc:spChg chg="add mod ord">
          <ac:chgData name="Milena Vlot" userId="50d5203e843489a2" providerId="LiveId" clId="{95E62026-F42D-4315-809D-DD94EDA1ADFD}" dt="2024-02-23T11:53:04.713" v="1266" actId="164"/>
          <ac:spMkLst>
            <pc:docMk/>
            <pc:sldMk cId="1000589646" sldId="286"/>
            <ac:spMk id="36" creationId="{07537469-F027-EB28-4B13-52627DE2FD44}"/>
          </ac:spMkLst>
        </pc:spChg>
        <pc:spChg chg="add mod ord">
          <ac:chgData name="Milena Vlot" userId="50d5203e843489a2" providerId="LiveId" clId="{95E62026-F42D-4315-809D-DD94EDA1ADFD}" dt="2024-02-23T11:51:52.178" v="1224" actId="164"/>
          <ac:spMkLst>
            <pc:docMk/>
            <pc:sldMk cId="1000589646" sldId="286"/>
            <ac:spMk id="37" creationId="{652DEEA7-E03C-9CC2-C4A5-DB09EB16324E}"/>
          </ac:spMkLst>
        </pc:spChg>
        <pc:spChg chg="add mod ord">
          <ac:chgData name="Milena Vlot" userId="50d5203e843489a2" providerId="LiveId" clId="{95E62026-F42D-4315-809D-DD94EDA1ADFD}" dt="2024-02-23T11:51:52.178" v="1224" actId="164"/>
          <ac:spMkLst>
            <pc:docMk/>
            <pc:sldMk cId="1000589646" sldId="286"/>
            <ac:spMk id="38" creationId="{E7CA3E0E-BC23-C1DA-3EFB-DEF2354AFFBD}"/>
          </ac:spMkLst>
        </pc:spChg>
        <pc:spChg chg="add mod ord">
          <ac:chgData name="Milena Vlot" userId="50d5203e843489a2" providerId="LiveId" clId="{95E62026-F42D-4315-809D-DD94EDA1ADFD}" dt="2024-02-23T11:54:06.772" v="1296" actId="1035"/>
          <ac:spMkLst>
            <pc:docMk/>
            <pc:sldMk cId="1000589646" sldId="286"/>
            <ac:spMk id="39" creationId="{875BC126-251C-61C9-FCAC-FDE3D1D16C51}"/>
          </ac:spMkLst>
        </pc:spChg>
        <pc:spChg chg="add mod ord">
          <ac:chgData name="Milena Vlot" userId="50d5203e843489a2" providerId="LiveId" clId="{95E62026-F42D-4315-809D-DD94EDA1ADFD}" dt="2024-02-23T11:54:03.840" v="1294" actId="1035"/>
          <ac:spMkLst>
            <pc:docMk/>
            <pc:sldMk cId="1000589646" sldId="286"/>
            <ac:spMk id="40" creationId="{20679824-55DC-2A1F-0FFC-8E3BF00B932A}"/>
          </ac:spMkLst>
        </pc:spChg>
        <pc:spChg chg="add mod ord">
          <ac:chgData name="Milena Vlot" userId="50d5203e843489a2" providerId="LiveId" clId="{95E62026-F42D-4315-809D-DD94EDA1ADFD}" dt="2024-02-23T11:51:52.178" v="1224" actId="164"/>
          <ac:spMkLst>
            <pc:docMk/>
            <pc:sldMk cId="1000589646" sldId="286"/>
            <ac:spMk id="41" creationId="{0CE4FEF2-1CE7-AA16-2FB8-30E0A6BDB5A5}"/>
          </ac:spMkLst>
        </pc:spChg>
        <pc:spChg chg="add mod ord">
          <ac:chgData name="Milena Vlot" userId="50d5203e843489a2" providerId="LiveId" clId="{95E62026-F42D-4315-809D-DD94EDA1ADFD}" dt="2024-02-23T11:51:52.178" v="1224" actId="164"/>
          <ac:spMkLst>
            <pc:docMk/>
            <pc:sldMk cId="1000589646" sldId="286"/>
            <ac:spMk id="42" creationId="{06E9B316-CB4A-48B2-B5B6-943464C3518F}"/>
          </ac:spMkLst>
        </pc:spChg>
        <pc:spChg chg="add mod">
          <ac:chgData name="Milena Vlot" userId="50d5203e843489a2" providerId="LiveId" clId="{95E62026-F42D-4315-809D-DD94EDA1ADFD}" dt="2024-02-23T11:54:05.351" v="1295" actId="1035"/>
          <ac:spMkLst>
            <pc:docMk/>
            <pc:sldMk cId="1000589646" sldId="286"/>
            <ac:spMk id="43" creationId="{B021454D-48BF-8C7C-CE32-D1A67FEEAAB3}"/>
          </ac:spMkLst>
        </pc:spChg>
        <pc:spChg chg="mod">
          <ac:chgData name="Milena Vlot" userId="50d5203e843489a2" providerId="LiveId" clId="{95E62026-F42D-4315-809D-DD94EDA1ADFD}" dt="2024-02-23T11:52:08.573" v="1230" actId="1035"/>
          <ac:spMkLst>
            <pc:docMk/>
            <pc:sldMk cId="1000589646" sldId="286"/>
            <ac:spMk id="46" creationId="{431F6067-0C1E-291B-E4B9-A214BAC8D26F}"/>
          </ac:spMkLst>
        </pc:spChg>
        <pc:spChg chg="mod">
          <ac:chgData name="Milena Vlot" userId="50d5203e843489a2" providerId="LiveId" clId="{95E62026-F42D-4315-809D-DD94EDA1ADFD}" dt="2024-02-23T11:54:10.554" v="1297" actId="1036"/>
          <ac:spMkLst>
            <pc:docMk/>
            <pc:sldMk cId="1000589646" sldId="286"/>
            <ac:spMk id="47" creationId="{615B5F9F-1E62-082B-6D69-D598DA3DF0E9}"/>
          </ac:spMkLst>
        </pc:spChg>
        <pc:spChg chg="mod">
          <ac:chgData name="Milena Vlot" userId="50d5203e843489a2" providerId="LiveId" clId="{95E62026-F42D-4315-809D-DD94EDA1ADFD}" dt="2024-02-23T11:52:00.068" v="1226"/>
          <ac:spMkLst>
            <pc:docMk/>
            <pc:sldMk cId="1000589646" sldId="286"/>
            <ac:spMk id="48" creationId="{8FBD0E5F-DD7E-6229-B204-FB44A1748C5C}"/>
          </ac:spMkLst>
        </pc:spChg>
        <pc:spChg chg="mod">
          <ac:chgData name="Milena Vlot" userId="50d5203e843489a2" providerId="LiveId" clId="{95E62026-F42D-4315-809D-DD94EDA1ADFD}" dt="2024-02-23T11:52:00.068" v="1226"/>
          <ac:spMkLst>
            <pc:docMk/>
            <pc:sldMk cId="1000589646" sldId="286"/>
            <ac:spMk id="49" creationId="{90FECAF5-CDDA-2F37-8552-4B2C7A3D0C53}"/>
          </ac:spMkLst>
        </pc:spChg>
        <pc:spChg chg="mod">
          <ac:chgData name="Milena Vlot" userId="50d5203e843489a2" providerId="LiveId" clId="{95E62026-F42D-4315-809D-DD94EDA1ADFD}" dt="2024-02-23T11:52:00.068" v="1226"/>
          <ac:spMkLst>
            <pc:docMk/>
            <pc:sldMk cId="1000589646" sldId="286"/>
            <ac:spMk id="50" creationId="{56CB1493-25E6-6E3B-3516-30962DF28D70}"/>
          </ac:spMkLst>
        </pc:spChg>
        <pc:spChg chg="mod">
          <ac:chgData name="Milena Vlot" userId="50d5203e843489a2" providerId="LiveId" clId="{95E62026-F42D-4315-809D-DD94EDA1ADFD}" dt="2024-02-23T11:52:00.068" v="1226"/>
          <ac:spMkLst>
            <pc:docMk/>
            <pc:sldMk cId="1000589646" sldId="286"/>
            <ac:spMk id="51" creationId="{E64D0AF8-5DEF-D6C6-C452-828EAFFDDF7F}"/>
          </ac:spMkLst>
        </pc:spChg>
        <pc:spChg chg="mod">
          <ac:chgData name="Milena Vlot" userId="50d5203e843489a2" providerId="LiveId" clId="{95E62026-F42D-4315-809D-DD94EDA1ADFD}" dt="2024-02-23T11:52:53.789" v="1260" actId="1038"/>
          <ac:spMkLst>
            <pc:docMk/>
            <pc:sldMk cId="1000589646" sldId="286"/>
            <ac:spMk id="52" creationId="{9881E1EF-EEE1-E2AD-BBB8-D54626584ED4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57" creationId="{B7771159-618B-2710-9374-AC6AB53B8E25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58" creationId="{7BE019C0-3069-2DDB-6947-A2A31EF6EEF1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59" creationId="{4699980C-3F1B-1287-75E1-12442D02DAA9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60" creationId="{CE51E8F7-4F53-70A6-B786-1A28290F01FB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61" creationId="{D5C1FC7B-56C8-9A5F-0CEB-C060F61A6181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62" creationId="{08019F69-7AC9-3854-EEA4-5A6430C2D301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63" creationId="{6115774F-2A58-7057-E85C-850B88330C63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1024" creationId="{80D16489-CE3C-394A-DCD4-8F193A686D71}"/>
          </ac:spMkLst>
        </pc:spChg>
        <pc:spChg chg="mod">
          <ac:chgData name="Milena Vlot" userId="50d5203e843489a2" providerId="LiveId" clId="{95E62026-F42D-4315-809D-DD94EDA1ADFD}" dt="2024-02-23T11:53:16.886" v="1269"/>
          <ac:spMkLst>
            <pc:docMk/>
            <pc:sldMk cId="1000589646" sldId="286"/>
            <ac:spMk id="1025" creationId="{B9AFF260-DBA2-16DD-69D1-0B145A92A646}"/>
          </ac:spMkLst>
        </pc:spChg>
        <pc:spChg chg="mod">
          <ac:chgData name="Milena Vlot" userId="50d5203e843489a2" providerId="LiveId" clId="{95E62026-F42D-4315-809D-DD94EDA1ADFD}" dt="2024-02-25T14:34:46.523" v="1810" actId="1076"/>
          <ac:spMkLst>
            <pc:docMk/>
            <pc:sldMk cId="1000589646" sldId="286"/>
            <ac:spMk id="1048" creationId="{BCD817EC-9104-0C46-335B-CA4CCBFB76BD}"/>
          </ac:spMkLst>
        </pc:spChg>
        <pc:spChg chg="mod">
          <ac:chgData name="Milena Vlot" userId="50d5203e843489a2" providerId="LiveId" clId="{95E62026-F42D-4315-809D-DD94EDA1ADFD}" dt="2024-02-25T14:34:41.140" v="1809" actId="1076"/>
          <ac:spMkLst>
            <pc:docMk/>
            <pc:sldMk cId="1000589646" sldId="286"/>
            <ac:spMk id="1049" creationId="{4F3583EE-09BB-9FF4-9C07-D21860CE6C16}"/>
          </ac:spMkLst>
        </pc:spChg>
        <pc:spChg chg="mod">
          <ac:chgData name="Milena Vlot" userId="50d5203e843489a2" providerId="LiveId" clId="{95E62026-F42D-4315-809D-DD94EDA1ADFD}" dt="2024-02-25T14:33:51.584" v="1801" actId="1076"/>
          <ac:spMkLst>
            <pc:docMk/>
            <pc:sldMk cId="1000589646" sldId="286"/>
            <ac:spMk id="1050" creationId="{904BC13C-1EB2-6960-C821-0B0A28DA224D}"/>
          </ac:spMkLst>
        </pc:spChg>
        <pc:spChg chg="mod">
          <ac:chgData name="Milena Vlot" userId="50d5203e843489a2" providerId="LiveId" clId="{95E62026-F42D-4315-809D-DD94EDA1ADFD}" dt="2024-02-25T14:33:56.102" v="1802" actId="1076"/>
          <ac:spMkLst>
            <pc:docMk/>
            <pc:sldMk cId="1000589646" sldId="286"/>
            <ac:spMk id="1051" creationId="{89CABB58-4CFD-D5D9-CB24-9AE33F0E3551}"/>
          </ac:spMkLst>
        </pc:spChg>
        <pc:spChg chg="mod">
          <ac:chgData name="Milena Vlot" userId="50d5203e843489a2" providerId="LiveId" clId="{95E62026-F42D-4315-809D-DD94EDA1ADFD}" dt="2024-02-25T14:34:37.909" v="1808" actId="1076"/>
          <ac:spMkLst>
            <pc:docMk/>
            <pc:sldMk cId="1000589646" sldId="286"/>
            <ac:spMk id="1052" creationId="{3461171A-54BB-1AE8-1446-8DCF98DFE219}"/>
          </ac:spMkLst>
        </pc:spChg>
        <pc:spChg chg="mod">
          <ac:chgData name="Milena Vlot" userId="50d5203e843489a2" providerId="LiveId" clId="{95E62026-F42D-4315-809D-DD94EDA1ADFD}" dt="2024-02-25T14:34:30.021" v="1807" actId="1076"/>
          <ac:spMkLst>
            <pc:docMk/>
            <pc:sldMk cId="1000589646" sldId="286"/>
            <ac:spMk id="1053" creationId="{976D441D-172E-F85C-01E2-E46C8E5473B3}"/>
          </ac:spMkLst>
        </pc:spChg>
        <pc:grpChg chg="add del mod">
          <ac:chgData name="Milena Vlot" userId="50d5203e843489a2" providerId="LiveId" clId="{95E62026-F42D-4315-809D-DD94EDA1ADFD}" dt="2024-02-25T14:31:51.968" v="1776" actId="478"/>
          <ac:grpSpMkLst>
            <pc:docMk/>
            <pc:sldMk cId="1000589646" sldId="286"/>
            <ac:grpSpMk id="44" creationId="{11CD0B99-086E-0F23-6DD6-6156971DF119}"/>
          </ac:grpSpMkLst>
        </pc:grpChg>
        <pc:grpChg chg="add mod">
          <ac:chgData name="Milena Vlot" userId="50d5203e843489a2" providerId="LiveId" clId="{95E62026-F42D-4315-809D-DD94EDA1ADFD}" dt="2024-02-23T11:52:48.648" v="1256" actId="164"/>
          <ac:grpSpMkLst>
            <pc:docMk/>
            <pc:sldMk cId="1000589646" sldId="286"/>
            <ac:grpSpMk id="45" creationId="{9AE346E1-33AB-E761-8938-15C4CB04C8E5}"/>
          </ac:grpSpMkLst>
        </pc:grpChg>
        <pc:grpChg chg="add del mod">
          <ac:chgData name="Milena Vlot" userId="50d5203e843489a2" providerId="LiveId" clId="{95E62026-F42D-4315-809D-DD94EDA1ADFD}" dt="2024-02-25T14:31:57.646" v="1779" actId="478"/>
          <ac:grpSpMkLst>
            <pc:docMk/>
            <pc:sldMk cId="1000589646" sldId="286"/>
            <ac:grpSpMk id="53" creationId="{7438F91D-8D8E-9F3B-6D7B-BF58020CF1CF}"/>
          </ac:grpSpMkLst>
        </pc:grpChg>
        <pc:grpChg chg="add del mod">
          <ac:chgData name="Milena Vlot" userId="50d5203e843489a2" providerId="LiveId" clId="{95E62026-F42D-4315-809D-DD94EDA1ADFD}" dt="2024-02-25T14:31:49.873" v="1775" actId="478"/>
          <ac:grpSpMkLst>
            <pc:docMk/>
            <pc:sldMk cId="1000589646" sldId="286"/>
            <ac:grpSpMk id="54" creationId="{3F57427E-8530-FDD3-8394-0DAB0B62304D}"/>
          </ac:grpSpMkLst>
        </pc:grpChg>
        <pc:grpChg chg="add mod">
          <ac:chgData name="Milena Vlot" userId="50d5203e843489a2" providerId="LiveId" clId="{95E62026-F42D-4315-809D-DD94EDA1ADFD}" dt="2024-02-23T11:53:50.419" v="1292" actId="164"/>
          <ac:grpSpMkLst>
            <pc:docMk/>
            <pc:sldMk cId="1000589646" sldId="286"/>
            <ac:grpSpMk id="55" creationId="{842E4424-2663-F235-4E9A-49B3ECA33521}"/>
          </ac:grpSpMkLst>
        </pc:grpChg>
        <pc:grpChg chg="mod">
          <ac:chgData name="Milena Vlot" userId="50d5203e843489a2" providerId="LiveId" clId="{95E62026-F42D-4315-809D-DD94EDA1ADFD}" dt="2024-02-23T11:53:16.886" v="1269"/>
          <ac:grpSpMkLst>
            <pc:docMk/>
            <pc:sldMk cId="1000589646" sldId="286"/>
            <ac:grpSpMk id="56" creationId="{05574976-DC4C-FC9E-6E24-CFDA538327EC}"/>
          </ac:grpSpMkLst>
        </pc:grpChg>
        <pc:grpChg chg="add del mod">
          <ac:chgData name="Milena Vlot" userId="50d5203e843489a2" providerId="LiveId" clId="{95E62026-F42D-4315-809D-DD94EDA1ADFD}" dt="2024-02-25T14:31:56.299" v="1778" actId="478"/>
          <ac:grpSpMkLst>
            <pc:docMk/>
            <pc:sldMk cId="1000589646" sldId="286"/>
            <ac:grpSpMk id="1027" creationId="{3357BFA4-C8A4-996F-8807-5609D260B5F5}"/>
          </ac:grpSpMkLst>
        </pc:grpChg>
        <pc:grpChg chg="add mod">
          <ac:chgData name="Milena Vlot" userId="50d5203e843489a2" providerId="LiveId" clId="{95E62026-F42D-4315-809D-DD94EDA1ADFD}" dt="2024-02-25T14:37:17.669" v="1838" actId="164"/>
          <ac:grpSpMkLst>
            <pc:docMk/>
            <pc:sldMk cId="1000589646" sldId="286"/>
            <ac:grpSpMk id="1040" creationId="{68753F05-E173-76E4-E429-9ACEC1E42F65}"/>
          </ac:grpSpMkLst>
        </pc:grpChg>
        <pc:grpChg chg="add mod">
          <ac:chgData name="Milena Vlot" userId="50d5203e843489a2" providerId="LiveId" clId="{95E62026-F42D-4315-809D-DD94EDA1ADFD}" dt="2024-02-25T14:37:17.669" v="1838" actId="164"/>
          <ac:grpSpMkLst>
            <pc:docMk/>
            <pc:sldMk cId="1000589646" sldId="286"/>
            <ac:grpSpMk id="1047" creationId="{3FA35301-DD86-B0FB-96A4-DE4436DFB066}"/>
          </ac:grpSpMkLst>
        </pc:grpChg>
        <pc:grpChg chg="add mod">
          <ac:chgData name="Milena Vlot" userId="50d5203e843489a2" providerId="LiveId" clId="{95E62026-F42D-4315-809D-DD94EDA1ADFD}" dt="2024-02-25T14:37:17.669" v="1838" actId="164"/>
          <ac:grpSpMkLst>
            <pc:docMk/>
            <pc:sldMk cId="1000589646" sldId="286"/>
            <ac:grpSpMk id="1054" creationId="{14B4F13C-CF4D-B720-5DC0-1EE021FE0395}"/>
          </ac:grpSpMkLst>
        </pc:grpChg>
        <pc:picChg chg="add mod">
          <ac:chgData name="Milena Vlot" userId="50d5203e843489a2" providerId="LiveId" clId="{95E62026-F42D-4315-809D-DD94EDA1ADFD}" dt="2024-02-23T11:43:00.461" v="949"/>
          <ac:picMkLst>
            <pc:docMk/>
            <pc:sldMk cId="1000589646" sldId="286"/>
            <ac:picMk id="2" creationId="{4EF4CF3D-80AE-46EC-0CEF-4E71B046B57B}"/>
          </ac:picMkLst>
        </pc:picChg>
        <pc:picChg chg="del">
          <ac:chgData name="Milena Vlot" userId="50d5203e843489a2" providerId="LiveId" clId="{95E62026-F42D-4315-809D-DD94EDA1ADFD}" dt="2024-02-23T11:43:00.083" v="948" actId="478"/>
          <ac:picMkLst>
            <pc:docMk/>
            <pc:sldMk cId="1000589646" sldId="286"/>
            <ac:picMk id="14" creationId="{70178852-4464-9DAB-E503-8334F8B518E0}"/>
          </ac:picMkLst>
        </pc:picChg>
        <pc:picChg chg="del">
          <ac:chgData name="Milena Vlot" userId="50d5203e843489a2" providerId="LiveId" clId="{95E62026-F42D-4315-809D-DD94EDA1ADFD}" dt="2024-02-23T11:44:32.383" v="953" actId="478"/>
          <ac:picMkLst>
            <pc:docMk/>
            <pc:sldMk cId="1000589646" sldId="286"/>
            <ac:picMk id="1026" creationId="{BBC90E02-A765-0387-A84A-3392B874194D}"/>
          </ac:picMkLst>
        </pc:picChg>
        <pc:picChg chg="del">
          <ac:chgData name="Milena Vlot" userId="50d5203e843489a2" providerId="LiveId" clId="{95E62026-F42D-4315-809D-DD94EDA1ADFD}" dt="2024-02-23T11:44:33.801" v="954" actId="478"/>
          <ac:picMkLst>
            <pc:docMk/>
            <pc:sldMk cId="1000589646" sldId="286"/>
            <ac:picMk id="1028" creationId="{71862500-C2F7-5A35-4E4C-DDC21DA4CF7F}"/>
          </ac:picMkLst>
        </pc:picChg>
        <pc:picChg chg="add del mod">
          <ac:chgData name="Milena Vlot" userId="50d5203e843489a2" providerId="LiveId" clId="{95E62026-F42D-4315-809D-DD94EDA1ADFD}" dt="2024-02-23T11:59:17.500" v="1358" actId="478"/>
          <ac:picMkLst>
            <pc:docMk/>
            <pc:sldMk cId="1000589646" sldId="286"/>
            <ac:picMk id="1029" creationId="{E618DBC7-F3E1-2807-1E07-4DCD8B169257}"/>
          </ac:picMkLst>
        </pc:picChg>
        <pc:picChg chg="add del mod">
          <ac:chgData name="Milena Vlot" userId="50d5203e843489a2" providerId="LiveId" clId="{95E62026-F42D-4315-809D-DD94EDA1ADFD}" dt="2024-02-23T12:04:32.504" v="1434" actId="478"/>
          <ac:picMkLst>
            <pc:docMk/>
            <pc:sldMk cId="1000589646" sldId="286"/>
            <ac:picMk id="1030" creationId="{A85021BF-A1F8-9998-2EE3-B5B4A1390CCB}"/>
          </ac:picMkLst>
        </pc:picChg>
        <pc:picChg chg="add del mod">
          <ac:chgData name="Milena Vlot" userId="50d5203e843489a2" providerId="LiveId" clId="{95E62026-F42D-4315-809D-DD94EDA1ADFD}" dt="2024-02-23T12:04:39.756" v="1440" actId="478"/>
          <ac:picMkLst>
            <pc:docMk/>
            <pc:sldMk cId="1000589646" sldId="286"/>
            <ac:picMk id="1031" creationId="{2558A95D-F304-A8E1-25CD-CF1487C4D342}"/>
          </ac:picMkLst>
        </pc:picChg>
        <pc:picChg chg="add del mod">
          <ac:chgData name="Milena Vlot" userId="50d5203e843489a2" providerId="LiveId" clId="{95E62026-F42D-4315-809D-DD94EDA1ADFD}" dt="2024-02-23T12:04:33.654" v="1435" actId="478"/>
          <ac:picMkLst>
            <pc:docMk/>
            <pc:sldMk cId="1000589646" sldId="286"/>
            <ac:picMk id="1032" creationId="{83A660B2-FFAD-C951-3F82-AB5821855720}"/>
          </ac:picMkLst>
        </pc:picChg>
        <pc:picChg chg="add del mod">
          <ac:chgData name="Milena Vlot" userId="50d5203e843489a2" providerId="LiveId" clId="{95E62026-F42D-4315-809D-DD94EDA1ADFD}" dt="2024-02-23T12:04:40.767" v="1441" actId="478"/>
          <ac:picMkLst>
            <pc:docMk/>
            <pc:sldMk cId="1000589646" sldId="286"/>
            <ac:picMk id="1033" creationId="{8F957198-EFEE-CB03-23EE-350AAA04A1D8}"/>
          </ac:picMkLst>
        </pc:picChg>
        <pc:picChg chg="del">
          <ac:chgData name="Milena Vlot" userId="50d5203e843489a2" providerId="LiveId" clId="{95E62026-F42D-4315-809D-DD94EDA1ADFD}" dt="2024-02-23T11:44:35.284" v="955" actId="478"/>
          <ac:picMkLst>
            <pc:docMk/>
            <pc:sldMk cId="1000589646" sldId="286"/>
            <ac:picMk id="1034" creationId="{571CC69E-6F05-1C2A-1992-B731C371AE41}"/>
          </ac:picMkLst>
        </pc:picChg>
        <pc:picChg chg="add del mod">
          <ac:chgData name="Milena Vlot" userId="50d5203e843489a2" providerId="LiveId" clId="{95E62026-F42D-4315-809D-DD94EDA1ADFD}" dt="2024-02-23T12:04:36.097" v="1437" actId="478"/>
          <ac:picMkLst>
            <pc:docMk/>
            <pc:sldMk cId="1000589646" sldId="286"/>
            <ac:picMk id="1035" creationId="{3CBECC07-E759-CD9F-233F-0DEDBF5D11E0}"/>
          </ac:picMkLst>
        </pc:picChg>
        <pc:picChg chg="del">
          <ac:chgData name="Milena Vlot" userId="50d5203e843489a2" providerId="LiveId" clId="{95E62026-F42D-4315-809D-DD94EDA1ADFD}" dt="2024-02-23T11:44:36.528" v="956" actId="478"/>
          <ac:picMkLst>
            <pc:docMk/>
            <pc:sldMk cId="1000589646" sldId="286"/>
            <ac:picMk id="1036" creationId="{387205FF-3DD4-5BE1-AEB3-35F1024B21CC}"/>
          </ac:picMkLst>
        </pc:picChg>
        <pc:picChg chg="add del mod">
          <ac:chgData name="Milena Vlot" userId="50d5203e843489a2" providerId="LiveId" clId="{95E62026-F42D-4315-809D-DD94EDA1ADFD}" dt="2024-02-23T12:04:34.867" v="1436" actId="478"/>
          <ac:picMkLst>
            <pc:docMk/>
            <pc:sldMk cId="1000589646" sldId="286"/>
            <ac:picMk id="1037" creationId="{A581E50E-E7DA-ED63-47DB-DAB54FD8415B}"/>
          </ac:picMkLst>
        </pc:picChg>
        <pc:picChg chg="add del mod">
          <ac:chgData name="Milena Vlot" userId="50d5203e843489a2" providerId="LiveId" clId="{95E62026-F42D-4315-809D-DD94EDA1ADFD}" dt="2024-02-23T12:04:38.131" v="1439" actId="478"/>
          <ac:picMkLst>
            <pc:docMk/>
            <pc:sldMk cId="1000589646" sldId="286"/>
            <ac:picMk id="1038" creationId="{08C4CF28-0548-E954-75C7-26E6FBEDABBA}"/>
          </ac:picMkLst>
        </pc:picChg>
        <pc:picChg chg="add del mod">
          <ac:chgData name="Milena Vlot" userId="50d5203e843489a2" providerId="LiveId" clId="{95E62026-F42D-4315-809D-DD94EDA1ADFD}" dt="2024-02-23T12:04:37.137" v="1438" actId="478"/>
          <ac:picMkLst>
            <pc:docMk/>
            <pc:sldMk cId="1000589646" sldId="286"/>
            <ac:picMk id="1039" creationId="{1A69EEF5-911F-A1B2-DB94-4A031BD6227E}"/>
          </ac:picMkLst>
        </pc:picChg>
        <pc:picChg chg="mod">
          <ac:chgData name="Milena Vlot" userId="50d5203e843489a2" providerId="LiveId" clId="{95E62026-F42D-4315-809D-DD94EDA1ADFD}" dt="2024-02-25T14:37:03.359" v="1837" actId="14100"/>
          <ac:picMkLst>
            <pc:docMk/>
            <pc:sldMk cId="1000589646" sldId="286"/>
            <ac:picMk id="1041" creationId="{F4B2DDE7-1E16-5070-2628-1122509E786F}"/>
          </ac:picMkLst>
        </pc:picChg>
        <pc:picChg chg="mod">
          <ac:chgData name="Milena Vlot" userId="50d5203e843489a2" providerId="LiveId" clId="{95E62026-F42D-4315-809D-DD94EDA1ADFD}" dt="2024-02-25T14:37:03.359" v="1837" actId="14100"/>
          <ac:picMkLst>
            <pc:docMk/>
            <pc:sldMk cId="1000589646" sldId="286"/>
            <ac:picMk id="1042" creationId="{1EFB7BCC-8E54-C17F-2C26-CD79E302A30F}"/>
          </ac:picMkLst>
        </pc:picChg>
        <pc:picChg chg="mod">
          <ac:chgData name="Milena Vlot" userId="50d5203e843489a2" providerId="LiveId" clId="{95E62026-F42D-4315-809D-DD94EDA1ADFD}" dt="2024-02-25T14:37:03.359" v="1837" actId="14100"/>
          <ac:picMkLst>
            <pc:docMk/>
            <pc:sldMk cId="1000589646" sldId="286"/>
            <ac:picMk id="1043" creationId="{83D451B8-8FCF-38BF-167A-08BCF5CBFDF2}"/>
          </ac:picMkLst>
        </pc:picChg>
        <pc:picChg chg="mod">
          <ac:chgData name="Milena Vlot" userId="50d5203e843489a2" providerId="LiveId" clId="{95E62026-F42D-4315-809D-DD94EDA1ADFD}" dt="2024-02-25T14:37:03.359" v="1837" actId="14100"/>
          <ac:picMkLst>
            <pc:docMk/>
            <pc:sldMk cId="1000589646" sldId="286"/>
            <ac:picMk id="1044" creationId="{D30CF405-4FD3-42D1-020D-6A5E5696CC3C}"/>
          </ac:picMkLst>
        </pc:picChg>
        <pc:picChg chg="mod">
          <ac:chgData name="Milena Vlot" userId="50d5203e843489a2" providerId="LiveId" clId="{95E62026-F42D-4315-809D-DD94EDA1ADFD}" dt="2024-02-25T14:37:03.359" v="1837" actId="14100"/>
          <ac:picMkLst>
            <pc:docMk/>
            <pc:sldMk cId="1000589646" sldId="286"/>
            <ac:picMk id="1045" creationId="{1D57BE25-0454-7D27-3550-B5F941D26F37}"/>
          </ac:picMkLst>
        </pc:picChg>
        <pc:picChg chg="mod">
          <ac:chgData name="Milena Vlot" userId="50d5203e843489a2" providerId="LiveId" clId="{95E62026-F42D-4315-809D-DD94EDA1ADFD}" dt="2024-02-25T14:37:03.359" v="1837" actId="14100"/>
          <ac:picMkLst>
            <pc:docMk/>
            <pc:sldMk cId="1000589646" sldId="286"/>
            <ac:picMk id="1046" creationId="{F672D86D-19CF-76E2-7731-A224A1E28FD7}"/>
          </ac:picMkLst>
        </pc:picChg>
        <pc:picChg chg="add mod">
          <ac:chgData name="Milena Vlot" userId="50d5203e843489a2" providerId="LiveId" clId="{95E62026-F42D-4315-809D-DD94EDA1ADFD}" dt="2024-02-25T14:37:41.301" v="1846" actId="1076"/>
          <ac:picMkLst>
            <pc:docMk/>
            <pc:sldMk cId="1000589646" sldId="286"/>
            <ac:picMk id="1055" creationId="{CE5DD2CE-7E8C-D8F0-1CCA-D9595051AF5A}"/>
          </ac:picMkLst>
        </pc:picChg>
        <pc:picChg chg="add del mod">
          <ac:chgData name="Milena Vlot" userId="50d5203e843489a2" providerId="LiveId" clId="{95E62026-F42D-4315-809D-DD94EDA1ADFD}" dt="2024-02-23T11:55:54.397" v="1300" actId="478"/>
          <ac:picMkLst>
            <pc:docMk/>
            <pc:sldMk cId="1000589646" sldId="286"/>
            <ac:picMk id="2050" creationId="{FC9571C2-EDBB-B84E-25FC-E756678B3359}"/>
          </ac:picMkLst>
        </pc:picChg>
        <pc:picChg chg="add del mod">
          <ac:chgData name="Milena Vlot" userId="50d5203e843489a2" providerId="LiveId" clId="{95E62026-F42D-4315-809D-DD94EDA1ADFD}" dt="2024-02-23T11:59:18.713" v="1359" actId="478"/>
          <ac:picMkLst>
            <pc:docMk/>
            <pc:sldMk cId="1000589646" sldId="286"/>
            <ac:picMk id="2052" creationId="{75AFA36E-8B9E-0EEB-C7BC-F23BA97F8C52}"/>
          </ac:picMkLst>
        </pc:picChg>
        <pc:picChg chg="add del mod">
          <ac:chgData name="Milena Vlot" userId="50d5203e843489a2" providerId="LiveId" clId="{95E62026-F42D-4315-809D-DD94EDA1ADFD}" dt="2024-02-23T12:00:21" v="1364" actId="478"/>
          <ac:picMkLst>
            <pc:docMk/>
            <pc:sldMk cId="1000589646" sldId="286"/>
            <ac:picMk id="2054" creationId="{38364398-B988-1BFA-A0C5-58593C34CAF0}"/>
          </ac:picMkLst>
        </pc:picChg>
        <pc:picChg chg="add del mod">
          <ac:chgData name="Milena Vlot" userId="50d5203e843489a2" providerId="LiveId" clId="{95E62026-F42D-4315-809D-DD94EDA1ADFD}" dt="2024-02-23T12:04:31.339" v="1433" actId="478"/>
          <ac:picMkLst>
            <pc:docMk/>
            <pc:sldMk cId="1000589646" sldId="286"/>
            <ac:picMk id="2056" creationId="{F78BD033-0B01-9A19-A0BF-4949C46203A0}"/>
          </ac:picMkLst>
        </pc:picChg>
      </pc:sldChg>
      <pc:sldChg chg="addSp delSp modSp add mod ord delAnim modAnim">
        <pc:chgData name="Milena Vlot" userId="50d5203e843489a2" providerId="LiveId" clId="{95E62026-F42D-4315-809D-DD94EDA1ADFD}" dt="2024-03-06T12:04:50.009" v="6417"/>
        <pc:sldMkLst>
          <pc:docMk/>
          <pc:sldMk cId="1060089671" sldId="287"/>
        </pc:sldMkLst>
        <pc:spChg chg="add mod">
          <ac:chgData name="Milena Vlot" userId="50d5203e843489a2" providerId="LiveId" clId="{95E62026-F42D-4315-809D-DD94EDA1ADFD}" dt="2024-02-26T11:26:35.244" v="4499"/>
          <ac:spMkLst>
            <pc:docMk/>
            <pc:sldMk cId="1060089671" sldId="287"/>
            <ac:spMk id="3" creationId="{BCC9FC4A-974F-DB89-A51C-528BFAABF72C}"/>
          </ac:spMkLst>
        </pc:spChg>
        <pc:spChg chg="del">
          <ac:chgData name="Milena Vlot" userId="50d5203e843489a2" providerId="LiveId" clId="{95E62026-F42D-4315-809D-DD94EDA1ADFD}" dt="2024-02-25T14:43:05.186" v="1870" actId="478"/>
          <ac:spMkLst>
            <pc:docMk/>
            <pc:sldMk cId="1060089671" sldId="287"/>
            <ac:spMk id="4" creationId="{EFCB97FD-DC43-82FF-279D-C761DBCF2FC6}"/>
          </ac:spMkLst>
        </pc:spChg>
        <pc:spChg chg="del">
          <ac:chgData name="Milena Vlot" userId="50d5203e843489a2" providerId="LiveId" clId="{95E62026-F42D-4315-809D-DD94EDA1ADFD}" dt="2024-02-26T11:26:34.978" v="4498" actId="478"/>
          <ac:spMkLst>
            <pc:docMk/>
            <pc:sldMk cId="1060089671" sldId="287"/>
            <ac:spMk id="6" creationId="{6FDE89F2-0A25-9F8E-7BF6-7AA4669D2DA9}"/>
          </ac:spMkLst>
        </pc:spChg>
        <pc:spChg chg="add mod">
          <ac:chgData name="Milena Vlot" userId="50d5203e843489a2" providerId="LiveId" clId="{95E62026-F42D-4315-809D-DD94EDA1ADFD}" dt="2024-02-26T11:31:55.911" v="4559" actId="20577"/>
          <ac:spMkLst>
            <pc:docMk/>
            <pc:sldMk cId="1060089671" sldId="287"/>
            <ac:spMk id="9" creationId="{07B69519-77DF-FDA2-0BC3-ADBC98091670}"/>
          </ac:spMkLst>
        </pc:spChg>
        <pc:spChg chg="mod">
          <ac:chgData name="Milena Vlot" userId="50d5203e843489a2" providerId="LiveId" clId="{95E62026-F42D-4315-809D-DD94EDA1ADFD}" dt="2024-02-23T11:41:22.519" v="932" actId="20577"/>
          <ac:spMkLst>
            <pc:docMk/>
            <pc:sldMk cId="1060089671" sldId="287"/>
            <ac:spMk id="16" creationId="{E5495B3C-2B12-BBA8-AE57-ADDAB86B42D9}"/>
          </ac:spMkLst>
        </pc:spChg>
        <pc:spChg chg="add mod">
          <ac:chgData name="Milena Vlot" userId="50d5203e843489a2" providerId="LiveId" clId="{95E62026-F42D-4315-809D-DD94EDA1ADFD}" dt="2024-02-25T14:47:11.787" v="1938" actId="1036"/>
          <ac:spMkLst>
            <pc:docMk/>
            <pc:sldMk cId="1060089671" sldId="287"/>
            <ac:spMk id="17" creationId="{B9A15ADF-BAC9-804A-E849-6297B6AB94EE}"/>
          </ac:spMkLst>
        </pc:spChg>
        <pc:spChg chg="del">
          <ac:chgData name="Milena Vlot" userId="50d5203e843489a2" providerId="LiveId" clId="{95E62026-F42D-4315-809D-DD94EDA1ADFD}" dt="2024-02-25T14:43:06.292" v="1871" actId="478"/>
          <ac:spMkLst>
            <pc:docMk/>
            <pc:sldMk cId="1060089671" sldId="287"/>
            <ac:spMk id="19" creationId="{F9E7A473-2AB8-5BFC-CA95-7719F76EA102}"/>
          </ac:spMkLst>
        </pc:spChg>
        <pc:spChg chg="mod">
          <ac:chgData name="Milena Vlot" userId="50d5203e843489a2" providerId="LiveId" clId="{95E62026-F42D-4315-809D-DD94EDA1ADFD}" dt="2024-02-25T14:43:46.731" v="1912" actId="1076"/>
          <ac:spMkLst>
            <pc:docMk/>
            <pc:sldMk cId="1060089671" sldId="287"/>
            <ac:spMk id="22" creationId="{6A80EA09-F839-1FF3-DA5D-BCA93A3571D9}"/>
          </ac:spMkLst>
        </pc:spChg>
        <pc:picChg chg="add mod">
          <ac:chgData name="Milena Vlot" userId="50d5203e843489a2" providerId="LiveId" clId="{95E62026-F42D-4315-809D-DD94EDA1ADFD}" dt="2024-02-23T11:42:57.583" v="947"/>
          <ac:picMkLst>
            <pc:docMk/>
            <pc:sldMk cId="1060089671" sldId="287"/>
            <ac:picMk id="2" creationId="{C2CB52A8-9901-7212-7CD8-766378CFC88E}"/>
          </ac:picMkLst>
        </pc:picChg>
        <pc:picChg chg="add del mod modCrop">
          <ac:chgData name="Milena Vlot" userId="50d5203e843489a2" providerId="LiveId" clId="{95E62026-F42D-4315-809D-DD94EDA1ADFD}" dt="2024-02-25T14:42:02.586" v="1858" actId="478"/>
          <ac:picMkLst>
            <pc:docMk/>
            <pc:sldMk cId="1060089671" sldId="287"/>
            <ac:picMk id="5" creationId="{5DCB10BE-CFDD-2D0F-7245-309DE2CD7B89}"/>
          </ac:picMkLst>
        </pc:picChg>
        <pc:picChg chg="add mod modCrop">
          <ac:chgData name="Milena Vlot" userId="50d5203e843489a2" providerId="LiveId" clId="{95E62026-F42D-4315-809D-DD94EDA1ADFD}" dt="2024-02-25T14:46:30.581" v="1929" actId="1076"/>
          <ac:picMkLst>
            <pc:docMk/>
            <pc:sldMk cId="1060089671" sldId="287"/>
            <ac:picMk id="8" creationId="{0526947B-4B55-93B3-AB3D-B7941B251C9F}"/>
          </ac:picMkLst>
        </pc:picChg>
        <pc:picChg chg="add mod modCrop">
          <ac:chgData name="Milena Vlot" userId="50d5203e843489a2" providerId="LiveId" clId="{95E62026-F42D-4315-809D-DD94EDA1ADFD}" dt="2024-02-25T14:46:01.673" v="1927"/>
          <ac:picMkLst>
            <pc:docMk/>
            <pc:sldMk cId="1060089671" sldId="287"/>
            <ac:picMk id="11" creationId="{7A31A989-4FAF-FE83-84B6-5C17E6C1BF30}"/>
          </ac:picMkLst>
        </pc:picChg>
        <pc:picChg chg="del">
          <ac:chgData name="Milena Vlot" userId="50d5203e843489a2" providerId="LiveId" clId="{95E62026-F42D-4315-809D-DD94EDA1ADFD}" dt="2024-02-25T14:40:07.340" v="1856" actId="478"/>
          <ac:picMkLst>
            <pc:docMk/>
            <pc:sldMk cId="1060089671" sldId="287"/>
            <ac:picMk id="13" creationId="{3923F11C-0485-47C9-E920-91642EA12B0C}"/>
          </ac:picMkLst>
        </pc:picChg>
        <pc:picChg chg="del">
          <ac:chgData name="Milena Vlot" userId="50d5203e843489a2" providerId="LiveId" clId="{95E62026-F42D-4315-809D-DD94EDA1ADFD}" dt="2024-02-23T11:42:57.199" v="946" actId="478"/>
          <ac:picMkLst>
            <pc:docMk/>
            <pc:sldMk cId="1060089671" sldId="287"/>
            <ac:picMk id="14" creationId="{4F0F5C1A-7194-CF10-A25A-5EF51DF4C7CB}"/>
          </ac:picMkLst>
        </pc:picChg>
        <pc:picChg chg="del">
          <ac:chgData name="Milena Vlot" userId="50d5203e843489a2" providerId="LiveId" clId="{95E62026-F42D-4315-809D-DD94EDA1ADFD}" dt="2024-02-25T14:43:06.824" v="1872" actId="478"/>
          <ac:picMkLst>
            <pc:docMk/>
            <pc:sldMk cId="1060089671" sldId="287"/>
            <ac:picMk id="18" creationId="{29578709-CA7F-46BE-DEAC-B5B556905E77}"/>
          </ac:picMkLst>
        </pc:picChg>
        <pc:picChg chg="del">
          <ac:chgData name="Milena Vlot" userId="50d5203e843489a2" providerId="LiveId" clId="{95E62026-F42D-4315-809D-DD94EDA1ADFD}" dt="2024-02-25T14:43:08.111" v="1873" actId="478"/>
          <ac:picMkLst>
            <pc:docMk/>
            <pc:sldMk cId="1060089671" sldId="287"/>
            <ac:picMk id="21" creationId="{94661869-88D6-34F6-0659-8D8411A7B399}"/>
          </ac:picMkLst>
        </pc:picChg>
      </pc:sldChg>
      <pc:sldChg chg="addSp delSp modSp add mod ord delAnim modAnim">
        <pc:chgData name="Milena Vlot" userId="50d5203e843489a2" providerId="LiveId" clId="{95E62026-F42D-4315-809D-DD94EDA1ADFD}" dt="2024-03-06T12:04:59.456" v="6418"/>
        <pc:sldMkLst>
          <pc:docMk/>
          <pc:sldMk cId="1477538075" sldId="288"/>
        </pc:sldMkLst>
        <pc:spChg chg="add mod">
          <ac:chgData name="Milena Vlot" userId="50d5203e843489a2" providerId="LiveId" clId="{95E62026-F42D-4315-809D-DD94EDA1ADFD}" dt="2024-02-26T11:26:38.745" v="4501"/>
          <ac:spMkLst>
            <pc:docMk/>
            <pc:sldMk cId="1477538075" sldId="288"/>
            <ac:spMk id="2" creationId="{F2007C8E-A68E-929F-2778-707FCA768A65}"/>
          </ac:spMkLst>
        </pc:spChg>
        <pc:spChg chg="add mod">
          <ac:chgData name="Milena Vlot" userId="50d5203e843489a2" providerId="LiveId" clId="{95E62026-F42D-4315-809D-DD94EDA1ADFD}" dt="2024-02-25T14:51:40.541" v="2082" actId="1076"/>
          <ac:spMkLst>
            <pc:docMk/>
            <pc:sldMk cId="1477538075" sldId="288"/>
            <ac:spMk id="4" creationId="{4A34BEA1-73A2-E3F4-C10E-42922BEAB692}"/>
          </ac:spMkLst>
        </pc:spChg>
        <pc:spChg chg="add mod">
          <ac:chgData name="Milena Vlot" userId="50d5203e843489a2" providerId="LiveId" clId="{95E62026-F42D-4315-809D-DD94EDA1ADFD}" dt="2024-02-25T14:51:35.275" v="2080" actId="1076"/>
          <ac:spMkLst>
            <pc:docMk/>
            <pc:sldMk cId="1477538075" sldId="288"/>
            <ac:spMk id="5" creationId="{C1EFFE03-4319-2B22-F0C5-6543D092AE5F}"/>
          </ac:spMkLst>
        </pc:spChg>
        <pc:spChg chg="del">
          <ac:chgData name="Milena Vlot" userId="50d5203e843489a2" providerId="LiveId" clId="{95E62026-F42D-4315-809D-DD94EDA1ADFD}" dt="2024-02-26T11:26:38.363" v="4500" actId="478"/>
          <ac:spMkLst>
            <pc:docMk/>
            <pc:sldMk cId="1477538075" sldId="288"/>
            <ac:spMk id="6" creationId="{13026B9F-6021-0CE6-4DA7-E3CFD0C878C4}"/>
          </ac:spMkLst>
        </pc:spChg>
        <pc:spChg chg="mod">
          <ac:chgData name="Milena Vlot" userId="50d5203e843489a2" providerId="LiveId" clId="{95E62026-F42D-4315-809D-DD94EDA1ADFD}" dt="2024-02-23T11:41:26.092" v="934" actId="20577"/>
          <ac:spMkLst>
            <pc:docMk/>
            <pc:sldMk cId="1477538075" sldId="288"/>
            <ac:spMk id="16" creationId="{77DDC9AE-16EC-556D-FE08-6621C17C4015}"/>
          </ac:spMkLst>
        </pc:spChg>
        <pc:picChg chg="add mod modCrop">
          <ac:chgData name="Milena Vlot" userId="50d5203e843489a2" providerId="LiveId" clId="{95E62026-F42D-4315-809D-DD94EDA1ADFD}" dt="2024-02-23T11:42:38.366" v="945" actId="1076"/>
          <ac:picMkLst>
            <pc:docMk/>
            <pc:sldMk cId="1477538075" sldId="288"/>
            <ac:picMk id="3" creationId="{0994956D-3FAB-CF18-DCB8-C44945AB6DF3}"/>
          </ac:picMkLst>
        </pc:picChg>
        <pc:picChg chg="del">
          <ac:chgData name="Milena Vlot" userId="50d5203e843489a2" providerId="LiveId" clId="{95E62026-F42D-4315-809D-DD94EDA1ADFD}" dt="2024-02-23T11:42:35.559" v="944" actId="478"/>
          <ac:picMkLst>
            <pc:docMk/>
            <pc:sldMk cId="1477538075" sldId="288"/>
            <ac:picMk id="14" creationId="{686FE947-956F-7493-A2C4-D65A7469CA7D}"/>
          </ac:picMkLst>
        </pc:picChg>
        <pc:picChg chg="add mod">
          <ac:chgData name="Milena Vlot" userId="50d5203e843489a2" providerId="LiveId" clId="{95E62026-F42D-4315-809D-DD94EDA1ADFD}" dt="2024-02-25T14:51:49.649" v="2085"/>
          <ac:picMkLst>
            <pc:docMk/>
            <pc:sldMk cId="1477538075" sldId="288"/>
            <ac:picMk id="4098" creationId="{04B65FDE-4F08-4557-3DC2-D515BFDCFE34}"/>
          </ac:picMkLst>
        </pc:picChg>
        <pc:picChg chg="add mod">
          <ac:chgData name="Milena Vlot" userId="50d5203e843489a2" providerId="LiveId" clId="{95E62026-F42D-4315-809D-DD94EDA1ADFD}" dt="2024-02-25T15:19:41.108" v="2404" actId="166"/>
          <ac:picMkLst>
            <pc:docMk/>
            <pc:sldMk cId="1477538075" sldId="288"/>
            <ac:picMk id="4100" creationId="{682DE4CA-C430-EB23-540A-F122F36D0C46}"/>
          </ac:picMkLst>
        </pc:picChg>
      </pc:sldChg>
      <pc:sldChg chg="modSp add mod modTransition modAnim">
        <pc:chgData name="Milena Vlot" userId="50d5203e843489a2" providerId="LiveId" clId="{95E62026-F42D-4315-809D-DD94EDA1ADFD}" dt="2024-02-29T16:31:06.759" v="4957"/>
        <pc:sldMkLst>
          <pc:docMk/>
          <pc:sldMk cId="2791683435" sldId="289"/>
        </pc:sldMkLst>
        <pc:picChg chg="mod">
          <ac:chgData name="Milena Vlot" userId="50d5203e843489a2" providerId="LiveId" clId="{95E62026-F42D-4315-809D-DD94EDA1ADFD}" dt="2024-02-25T14:54:17.200" v="2099" actId="688"/>
          <ac:picMkLst>
            <pc:docMk/>
            <pc:sldMk cId="2791683435" sldId="289"/>
            <ac:picMk id="8" creationId="{707CA128-B90F-4534-F475-A3FA8C3C48CD}"/>
          </ac:picMkLst>
        </pc:picChg>
        <pc:picChg chg="mod">
          <ac:chgData name="Milena Vlot" userId="50d5203e843489a2" providerId="LiveId" clId="{95E62026-F42D-4315-809D-DD94EDA1ADFD}" dt="2024-02-25T14:54:32.920" v="2106" actId="1076"/>
          <ac:picMkLst>
            <pc:docMk/>
            <pc:sldMk cId="2791683435" sldId="289"/>
            <ac:picMk id="9228" creationId="{A02D1357-50A8-329E-308A-54CB50282DC8}"/>
          </ac:picMkLst>
        </pc:picChg>
      </pc:sldChg>
      <pc:sldChg chg="addSp delSp modSp add del mod modTransition modAnim">
        <pc:chgData name="Milena Vlot" userId="50d5203e843489a2" providerId="LiveId" clId="{95E62026-F42D-4315-809D-DD94EDA1ADFD}" dt="2024-02-25T14:37:49.658" v="1847" actId="2696"/>
        <pc:sldMkLst>
          <pc:docMk/>
          <pc:sldMk cId="3377881829" sldId="289"/>
        </pc:sldMkLst>
        <pc:spChg chg="del mod topLvl">
          <ac:chgData name="Milena Vlot" userId="50d5203e843489a2" providerId="LiveId" clId="{95E62026-F42D-4315-809D-DD94EDA1ADFD}" dt="2024-02-25T14:33:14.501" v="1793" actId="478"/>
          <ac:spMkLst>
            <pc:docMk/>
            <pc:sldMk cId="3377881829" sldId="289"/>
            <ac:spMk id="18" creationId="{E777357A-2F99-2350-EFD9-936741A90618}"/>
          </ac:spMkLst>
        </pc:spChg>
        <pc:spChg chg="del mod">
          <ac:chgData name="Milena Vlot" userId="50d5203e843489a2" providerId="LiveId" clId="{95E62026-F42D-4315-809D-DD94EDA1ADFD}" dt="2024-02-25T14:33:09.517" v="1791" actId="478"/>
          <ac:spMkLst>
            <pc:docMk/>
            <pc:sldMk cId="3377881829" sldId="289"/>
            <ac:spMk id="31" creationId="{8D3A0C15-07F6-052F-EE5E-4D7B6F7D5FA7}"/>
          </ac:spMkLst>
        </pc:spChg>
        <pc:spChg chg="mod">
          <ac:chgData name="Milena Vlot" userId="50d5203e843489a2" providerId="LiveId" clId="{95E62026-F42D-4315-809D-DD94EDA1ADFD}" dt="2024-02-23T12:02:51.823" v="1404" actId="1076"/>
          <ac:spMkLst>
            <pc:docMk/>
            <pc:sldMk cId="3377881829" sldId="289"/>
            <ac:spMk id="46" creationId="{427CFC1F-2F6F-CD94-8781-3762CCE3BC7E}"/>
          </ac:spMkLst>
        </pc:spChg>
        <pc:spChg chg="mod">
          <ac:chgData name="Milena Vlot" userId="50d5203e843489a2" providerId="LiveId" clId="{95E62026-F42D-4315-809D-DD94EDA1ADFD}" dt="2024-02-23T12:02:54.934" v="1405" actId="1076"/>
          <ac:spMkLst>
            <pc:docMk/>
            <pc:sldMk cId="3377881829" sldId="289"/>
            <ac:spMk id="47" creationId="{312DBBC7-D196-A435-9E82-D09E578E4AC7}"/>
          </ac:spMkLst>
        </pc:spChg>
        <pc:spChg chg="mod">
          <ac:chgData name="Milena Vlot" userId="50d5203e843489a2" providerId="LiveId" clId="{95E62026-F42D-4315-809D-DD94EDA1ADFD}" dt="2024-02-23T12:02:47.692" v="1403" actId="1076"/>
          <ac:spMkLst>
            <pc:docMk/>
            <pc:sldMk cId="3377881829" sldId="289"/>
            <ac:spMk id="49" creationId="{141607B0-FA27-59F2-8731-A56C1029C514}"/>
          </ac:spMkLst>
        </pc:spChg>
        <pc:spChg chg="del mod">
          <ac:chgData name="Milena Vlot" userId="50d5203e843489a2" providerId="LiveId" clId="{95E62026-F42D-4315-809D-DD94EDA1ADFD}" dt="2024-02-25T14:32:54.144" v="1789" actId="478"/>
          <ac:spMkLst>
            <pc:docMk/>
            <pc:sldMk cId="3377881829" sldId="289"/>
            <ac:spMk id="50" creationId="{28BEF7FA-429D-6CF8-345A-F10C122026A0}"/>
          </ac:spMkLst>
        </pc:spChg>
        <pc:spChg chg="mod">
          <ac:chgData name="Milena Vlot" userId="50d5203e843489a2" providerId="LiveId" clId="{95E62026-F42D-4315-809D-DD94EDA1ADFD}" dt="2024-02-23T12:02:43.968" v="1401" actId="1076"/>
          <ac:spMkLst>
            <pc:docMk/>
            <pc:sldMk cId="3377881829" sldId="289"/>
            <ac:spMk id="51" creationId="{A0A69711-F6D7-E27F-72B4-95ED821568D9}"/>
          </ac:spMkLst>
        </pc:spChg>
        <pc:spChg chg="mod">
          <ac:chgData name="Milena Vlot" userId="50d5203e843489a2" providerId="LiveId" clId="{95E62026-F42D-4315-809D-DD94EDA1ADFD}" dt="2024-02-23T12:02:42.599" v="1400" actId="1076"/>
          <ac:spMkLst>
            <pc:docMk/>
            <pc:sldMk cId="3377881829" sldId="289"/>
            <ac:spMk id="52" creationId="{F4B65DE4-EEB5-D5B7-96F2-ABF55CB73C02}"/>
          </ac:spMkLst>
        </pc:spChg>
        <pc:grpChg chg="add mod">
          <ac:chgData name="Milena Vlot" userId="50d5203e843489a2" providerId="LiveId" clId="{95E62026-F42D-4315-809D-DD94EDA1ADFD}" dt="2024-02-25T14:33:12.569" v="1792" actId="478"/>
          <ac:grpSpMkLst>
            <pc:docMk/>
            <pc:sldMk cId="3377881829" sldId="289"/>
            <ac:grpSpMk id="7" creationId="{BE7E9E69-A056-181F-60D5-FC7E57B1CAA2}"/>
          </ac:grpSpMkLst>
        </pc:grpChg>
        <pc:grpChg chg="topLvl">
          <ac:chgData name="Milena Vlot" userId="50d5203e843489a2" providerId="LiveId" clId="{95E62026-F42D-4315-809D-DD94EDA1ADFD}" dt="2024-02-25T14:33:14.501" v="1793" actId="478"/>
          <ac:grpSpMkLst>
            <pc:docMk/>
            <pc:sldMk cId="3377881829" sldId="289"/>
            <ac:grpSpMk id="45" creationId="{155D9038-1CBF-9712-AB02-554DF9E3C41E}"/>
          </ac:grpSpMkLst>
        </pc:grpChg>
        <pc:grpChg chg="del mod">
          <ac:chgData name="Milena Vlot" userId="50d5203e843489a2" providerId="LiveId" clId="{95E62026-F42D-4315-809D-DD94EDA1ADFD}" dt="2024-02-25T14:33:14.501" v="1793" actId="478"/>
          <ac:grpSpMkLst>
            <pc:docMk/>
            <pc:sldMk cId="3377881829" sldId="289"/>
            <ac:grpSpMk id="53" creationId="{CE156A51-E5A0-196E-8956-1EAB3EC55B67}"/>
          </ac:grpSpMkLst>
        </pc:grpChg>
        <pc:picChg chg="del mod">
          <ac:chgData name="Milena Vlot" userId="50d5203e843489a2" providerId="LiveId" clId="{95E62026-F42D-4315-809D-DD94EDA1ADFD}" dt="2024-02-25T14:33:07.860" v="1790" actId="478"/>
          <ac:picMkLst>
            <pc:docMk/>
            <pc:sldMk cId="3377881829" sldId="289"/>
            <ac:picMk id="1030" creationId="{0CB79B2A-9479-27AC-DE49-900B3DBEB120}"/>
          </ac:picMkLst>
        </pc:picChg>
        <pc:picChg chg="del mod">
          <ac:chgData name="Milena Vlot" userId="50d5203e843489a2" providerId="LiveId" clId="{95E62026-F42D-4315-809D-DD94EDA1ADFD}" dt="2024-02-25T14:32:52.493" v="1788" actId="478"/>
          <ac:picMkLst>
            <pc:docMk/>
            <pc:sldMk cId="3377881829" sldId="289"/>
            <ac:picMk id="1031" creationId="{8283BDA1-1411-AD06-255B-722EF117CB82}"/>
          </ac:picMkLst>
        </pc:picChg>
        <pc:picChg chg="mod">
          <ac:chgData name="Milena Vlot" userId="50d5203e843489a2" providerId="LiveId" clId="{95E62026-F42D-4315-809D-DD94EDA1ADFD}" dt="2024-02-25T14:33:12.569" v="1792" actId="478"/>
          <ac:picMkLst>
            <pc:docMk/>
            <pc:sldMk cId="3377881829" sldId="289"/>
            <ac:picMk id="1032" creationId="{37473D91-2A79-A6A1-1FC5-FDFB7136574A}"/>
          </ac:picMkLst>
        </pc:picChg>
        <pc:picChg chg="mod">
          <ac:chgData name="Milena Vlot" userId="50d5203e843489a2" providerId="LiveId" clId="{95E62026-F42D-4315-809D-DD94EDA1ADFD}" dt="2024-02-25T14:33:12.569" v="1792" actId="478"/>
          <ac:picMkLst>
            <pc:docMk/>
            <pc:sldMk cId="3377881829" sldId="289"/>
            <ac:picMk id="1033" creationId="{17EB5195-ADA0-C4AB-F326-C8353818D3FE}"/>
          </ac:picMkLst>
        </pc:picChg>
        <pc:picChg chg="mod">
          <ac:chgData name="Milena Vlot" userId="50d5203e843489a2" providerId="LiveId" clId="{95E62026-F42D-4315-809D-DD94EDA1ADFD}" dt="2024-02-25T14:33:12.569" v="1792" actId="478"/>
          <ac:picMkLst>
            <pc:docMk/>
            <pc:sldMk cId="3377881829" sldId="289"/>
            <ac:picMk id="1035" creationId="{287ED3E7-9285-4E0C-4EAA-AD7CC4916140}"/>
          </ac:picMkLst>
        </pc:picChg>
        <pc:picChg chg="mod">
          <ac:chgData name="Milena Vlot" userId="50d5203e843489a2" providerId="LiveId" clId="{95E62026-F42D-4315-809D-DD94EDA1ADFD}" dt="2024-02-25T14:33:12.569" v="1792" actId="478"/>
          <ac:picMkLst>
            <pc:docMk/>
            <pc:sldMk cId="3377881829" sldId="289"/>
            <ac:picMk id="1037" creationId="{F6384CC0-4F24-545B-ED34-CCC033C00985}"/>
          </ac:picMkLst>
        </pc:picChg>
        <pc:picChg chg="mod">
          <ac:chgData name="Milena Vlot" userId="50d5203e843489a2" providerId="LiveId" clId="{95E62026-F42D-4315-809D-DD94EDA1ADFD}" dt="2024-02-25T14:33:12.569" v="1792" actId="478"/>
          <ac:picMkLst>
            <pc:docMk/>
            <pc:sldMk cId="3377881829" sldId="289"/>
            <ac:picMk id="1038" creationId="{A0846851-5E9E-3EA0-6F9B-94756AC7C7C2}"/>
          </ac:picMkLst>
        </pc:picChg>
        <pc:picChg chg="mod">
          <ac:chgData name="Milena Vlot" userId="50d5203e843489a2" providerId="LiveId" clId="{95E62026-F42D-4315-809D-DD94EDA1ADFD}" dt="2024-02-25T14:33:12.569" v="1792" actId="478"/>
          <ac:picMkLst>
            <pc:docMk/>
            <pc:sldMk cId="3377881829" sldId="289"/>
            <ac:picMk id="1039" creationId="{FBC50C73-4716-54A8-A907-884EB500F6C2}"/>
          </ac:picMkLst>
        </pc:picChg>
        <pc:picChg chg="del mod">
          <ac:chgData name="Milena Vlot" userId="50d5203e843489a2" providerId="LiveId" clId="{95E62026-F42D-4315-809D-DD94EDA1ADFD}" dt="2024-02-25T14:33:12.569" v="1792" actId="478"/>
          <ac:picMkLst>
            <pc:docMk/>
            <pc:sldMk cId="3377881829" sldId="289"/>
            <ac:picMk id="2056" creationId="{7480B069-EAE0-8D12-4421-CC61EE054EF2}"/>
          </ac:picMkLst>
        </pc:picChg>
      </pc:sldChg>
      <pc:sldChg chg="addSp delSp modSp add replId modAnim">
        <pc:chgData name="Milena Vlot" userId="50d5203e843489a2" providerId="LiveId" clId="{95E62026-F42D-4315-809D-DD94EDA1ADFD}" dt="2024-02-25T14:56:23.439" v="2131"/>
        <pc:sldMkLst>
          <pc:docMk/>
          <pc:sldMk cId="815730738" sldId="290"/>
        </pc:sldMkLst>
        <pc:picChg chg="add del">
          <ac:chgData name="Milena Vlot" userId="50d5203e843489a2" providerId="LiveId" clId="{95E62026-F42D-4315-809D-DD94EDA1ADFD}" dt="2024-02-25T14:54:58.388" v="2110" actId="478"/>
          <ac:picMkLst>
            <pc:docMk/>
            <pc:sldMk cId="815730738" sldId="290"/>
            <ac:picMk id="2" creationId="{E27843CD-4DF1-71BE-73A1-CF87DC271673}"/>
          </ac:picMkLst>
        </pc:picChg>
        <pc:picChg chg="add mod">
          <ac:chgData name="Milena Vlot" userId="50d5203e843489a2" providerId="LiveId" clId="{95E62026-F42D-4315-809D-DD94EDA1ADFD}" dt="2024-02-25T14:56:04.859" v="2127" actId="732"/>
          <ac:picMkLst>
            <pc:docMk/>
            <pc:sldMk cId="815730738" sldId="290"/>
            <ac:picMk id="3" creationId="{D5BA93AF-E63E-A918-D196-1D4E769E4DC1}"/>
          </ac:picMkLst>
        </pc:picChg>
        <pc:picChg chg="mod">
          <ac:chgData name="Milena Vlot" userId="50d5203e843489a2" providerId="LiveId" clId="{95E62026-F42D-4315-809D-DD94EDA1ADFD}" dt="2024-02-25T14:55:28.059" v="2116" actId="171"/>
          <ac:picMkLst>
            <pc:docMk/>
            <pc:sldMk cId="815730738" sldId="290"/>
            <ac:picMk id="4" creationId="{49E4401E-F7FB-0AB2-D744-796405075217}"/>
          </ac:picMkLst>
        </pc:picChg>
        <pc:picChg chg="mod">
          <ac:chgData name="Milena Vlot" userId="50d5203e843489a2" providerId="LiveId" clId="{95E62026-F42D-4315-809D-DD94EDA1ADFD}" dt="2024-02-25T14:56:09.783" v="2128" actId="171"/>
          <ac:picMkLst>
            <pc:docMk/>
            <pc:sldMk cId="815730738" sldId="290"/>
            <ac:picMk id="9228" creationId="{C2BD588D-0F49-4571-5D27-E099E72C9681}"/>
          </ac:picMkLst>
        </pc:picChg>
      </pc:sldChg>
      <pc:sldChg chg="addSp delSp modSp add mod ord replId modTransition delAnim modAnim">
        <pc:chgData name="Milena Vlot" userId="50d5203e843489a2" providerId="LiveId" clId="{95E62026-F42D-4315-809D-DD94EDA1ADFD}" dt="2024-03-06T12:05:16.679" v="6421"/>
        <pc:sldMkLst>
          <pc:docMk/>
          <pc:sldMk cId="1120106817" sldId="291"/>
        </pc:sldMkLst>
        <pc:spChg chg="add mod">
          <ac:chgData name="Milena Vlot" userId="50d5203e843489a2" providerId="LiveId" clId="{95E62026-F42D-4315-809D-DD94EDA1ADFD}" dt="2024-02-26T11:26:52.311" v="4507"/>
          <ac:spMkLst>
            <pc:docMk/>
            <pc:sldMk cId="1120106817" sldId="291"/>
            <ac:spMk id="2" creationId="{07C9877E-154B-7BD7-9C9F-25A0EB66BA02}"/>
          </ac:spMkLst>
        </pc:spChg>
        <pc:spChg chg="add del mod">
          <ac:chgData name="Milena Vlot" userId="50d5203e843489a2" providerId="LiveId" clId="{95E62026-F42D-4315-809D-DD94EDA1ADFD}" dt="2024-02-25T15:10:48.145" v="2369" actId="478"/>
          <ac:spMkLst>
            <pc:docMk/>
            <pc:sldMk cId="1120106817" sldId="291"/>
            <ac:spMk id="5" creationId="{2148E10F-CC58-47AF-247E-8F06F01816D6}"/>
          </ac:spMkLst>
        </pc:spChg>
        <pc:spChg chg="del">
          <ac:chgData name="Milena Vlot" userId="50d5203e843489a2" providerId="LiveId" clId="{95E62026-F42D-4315-809D-DD94EDA1ADFD}" dt="2024-02-26T11:26:51.901" v="4506" actId="478"/>
          <ac:spMkLst>
            <pc:docMk/>
            <pc:sldMk cId="1120106817" sldId="291"/>
            <ac:spMk id="6" creationId="{DA6282C0-5FA6-162A-54F4-99AF1D31EDAF}"/>
          </ac:spMkLst>
        </pc:spChg>
        <pc:spChg chg="add del">
          <ac:chgData name="Milena Vlot" userId="50d5203e843489a2" providerId="LiveId" clId="{95E62026-F42D-4315-809D-DD94EDA1ADFD}" dt="2024-02-25T15:10:52.339" v="2370" actId="478"/>
          <ac:spMkLst>
            <pc:docMk/>
            <pc:sldMk cId="1120106817" sldId="291"/>
            <ac:spMk id="7" creationId="{CC3D1D71-E095-D63E-2EEE-897B017F26A9}"/>
          </ac:spMkLst>
        </pc:spChg>
        <pc:spChg chg="mod">
          <ac:chgData name="Milena Vlot" userId="50d5203e843489a2" providerId="LiveId" clId="{95E62026-F42D-4315-809D-DD94EDA1ADFD}" dt="2024-02-25T15:02:28.290" v="2260" actId="20577"/>
          <ac:spMkLst>
            <pc:docMk/>
            <pc:sldMk cId="1120106817" sldId="291"/>
            <ac:spMk id="17" creationId="{B9EECC11-382F-2BE9-2703-C0D93E905669}"/>
          </ac:spMkLst>
        </pc:spChg>
        <pc:spChg chg="add mod">
          <ac:chgData name="Milena Vlot" userId="50d5203e843489a2" providerId="LiveId" clId="{95E62026-F42D-4315-809D-DD94EDA1ADFD}" dt="2024-03-06T12:00:26.658" v="6373" actId="1076"/>
          <ac:spMkLst>
            <pc:docMk/>
            <pc:sldMk cId="1120106817" sldId="291"/>
            <ac:spMk id="8202" creationId="{25106E34-9B8F-7397-F3B9-A96E7D72A4B7}"/>
          </ac:spMkLst>
        </pc:spChg>
        <pc:spChg chg="add mod">
          <ac:chgData name="Milena Vlot" userId="50d5203e843489a2" providerId="LiveId" clId="{95E62026-F42D-4315-809D-DD94EDA1ADFD}" dt="2024-03-06T12:01:27.328" v="6395" actId="164"/>
          <ac:spMkLst>
            <pc:docMk/>
            <pc:sldMk cId="1120106817" sldId="291"/>
            <ac:spMk id="8203" creationId="{42F8CB5B-6945-3C72-7032-EB721FA690ED}"/>
          </ac:spMkLst>
        </pc:spChg>
        <pc:spChg chg="add mod">
          <ac:chgData name="Milena Vlot" userId="50d5203e843489a2" providerId="LiveId" clId="{95E62026-F42D-4315-809D-DD94EDA1ADFD}" dt="2024-03-06T12:01:27.328" v="6395" actId="164"/>
          <ac:spMkLst>
            <pc:docMk/>
            <pc:sldMk cId="1120106817" sldId="291"/>
            <ac:spMk id="8204" creationId="{7C0A866F-6095-CC86-7645-A72E5D6DB10F}"/>
          </ac:spMkLst>
        </pc:spChg>
        <pc:spChg chg="add mod">
          <ac:chgData name="Milena Vlot" userId="50d5203e843489a2" providerId="LiveId" clId="{95E62026-F42D-4315-809D-DD94EDA1ADFD}" dt="2024-03-06T12:01:27.328" v="6395" actId="164"/>
          <ac:spMkLst>
            <pc:docMk/>
            <pc:sldMk cId="1120106817" sldId="291"/>
            <ac:spMk id="8205" creationId="{7AA50562-3801-9749-D6EF-34055D5FD109}"/>
          </ac:spMkLst>
        </pc:spChg>
        <pc:spChg chg="add mod">
          <ac:chgData name="Milena Vlot" userId="50d5203e843489a2" providerId="LiveId" clId="{95E62026-F42D-4315-809D-DD94EDA1ADFD}" dt="2024-03-06T12:01:27.328" v="6395" actId="164"/>
          <ac:spMkLst>
            <pc:docMk/>
            <pc:sldMk cId="1120106817" sldId="291"/>
            <ac:spMk id="8206" creationId="{2C27CE46-DE52-68C2-1542-1F0EB82BB65C}"/>
          </ac:spMkLst>
        </pc:spChg>
        <pc:spChg chg="add mod">
          <ac:chgData name="Milena Vlot" userId="50d5203e843489a2" providerId="LiveId" clId="{95E62026-F42D-4315-809D-DD94EDA1ADFD}" dt="2024-03-06T12:01:27.328" v="6395" actId="164"/>
          <ac:spMkLst>
            <pc:docMk/>
            <pc:sldMk cId="1120106817" sldId="291"/>
            <ac:spMk id="8207" creationId="{0A5181A8-B9EA-7C8F-44F3-DC8D189921C8}"/>
          </ac:spMkLst>
        </pc:spChg>
        <pc:spChg chg="add mod">
          <ac:chgData name="Milena Vlot" userId="50d5203e843489a2" providerId="LiveId" clId="{95E62026-F42D-4315-809D-DD94EDA1ADFD}" dt="2024-03-06T12:01:27.328" v="6395" actId="164"/>
          <ac:spMkLst>
            <pc:docMk/>
            <pc:sldMk cId="1120106817" sldId="291"/>
            <ac:spMk id="8208" creationId="{71B807DD-6AE1-C65D-F2F2-B245E774BA0F}"/>
          </ac:spMkLst>
        </pc:spChg>
        <pc:spChg chg="add mod">
          <ac:chgData name="Milena Vlot" userId="50d5203e843489a2" providerId="LiveId" clId="{95E62026-F42D-4315-809D-DD94EDA1ADFD}" dt="2024-03-06T12:01:27.328" v="6395" actId="164"/>
          <ac:spMkLst>
            <pc:docMk/>
            <pc:sldMk cId="1120106817" sldId="291"/>
            <ac:spMk id="8209" creationId="{BBC1822E-084B-A5BC-BFF3-89C86517E654}"/>
          </ac:spMkLst>
        </pc:spChg>
        <pc:spChg chg="add mod">
          <ac:chgData name="Milena Vlot" userId="50d5203e843489a2" providerId="LiveId" clId="{95E62026-F42D-4315-809D-DD94EDA1ADFD}" dt="2024-03-06T12:02:17.819" v="6402" actId="207"/>
          <ac:spMkLst>
            <pc:docMk/>
            <pc:sldMk cId="1120106817" sldId="291"/>
            <ac:spMk id="8211" creationId="{022CEACF-50B0-0FCE-962F-EBB38CC96ED2}"/>
          </ac:spMkLst>
        </pc:spChg>
        <pc:grpChg chg="add del mod">
          <ac:chgData name="Milena Vlot" userId="50d5203e843489a2" providerId="LiveId" clId="{95E62026-F42D-4315-809D-DD94EDA1ADFD}" dt="2024-03-06T11:54:07.469" v="6300" actId="478"/>
          <ac:grpSpMkLst>
            <pc:docMk/>
            <pc:sldMk cId="1120106817" sldId="291"/>
            <ac:grpSpMk id="3" creationId="{118165AA-EA99-3B0F-E722-BC2BFDED2BDA}"/>
          </ac:grpSpMkLst>
        </pc:grpChg>
        <pc:grpChg chg="del mod">
          <ac:chgData name="Milena Vlot" userId="50d5203e843489a2" providerId="LiveId" clId="{95E62026-F42D-4315-809D-DD94EDA1ADFD}" dt="2024-03-06T11:40:04.143" v="6255"/>
          <ac:grpSpMkLst>
            <pc:docMk/>
            <pc:sldMk cId="1120106817" sldId="291"/>
            <ac:grpSpMk id="10" creationId="{52C2DED8-9087-98D3-D50D-714E146CF3C3}"/>
          </ac:grpSpMkLst>
        </pc:grpChg>
        <pc:grpChg chg="del mod">
          <ac:chgData name="Milena Vlot" userId="50d5203e843489a2" providerId="LiveId" clId="{95E62026-F42D-4315-809D-DD94EDA1ADFD}" dt="2024-03-06T11:40:05.042" v="6257"/>
          <ac:grpSpMkLst>
            <pc:docMk/>
            <pc:sldMk cId="1120106817" sldId="291"/>
            <ac:grpSpMk id="12" creationId="{A7863D7D-D3CF-88FD-322C-1B50FF170448}"/>
          </ac:grpSpMkLst>
        </pc:grpChg>
        <pc:grpChg chg="del mod">
          <ac:chgData name="Milena Vlot" userId="50d5203e843489a2" providerId="LiveId" clId="{95E62026-F42D-4315-809D-DD94EDA1ADFD}" dt="2024-03-06T11:40:07.048" v="6259"/>
          <ac:grpSpMkLst>
            <pc:docMk/>
            <pc:sldMk cId="1120106817" sldId="291"/>
            <ac:grpSpMk id="14" creationId="{B662EB8E-28CF-68F4-39CD-CB0A73E7EA0D}"/>
          </ac:grpSpMkLst>
        </pc:grpChg>
        <pc:grpChg chg="del mod">
          <ac:chgData name="Milena Vlot" userId="50d5203e843489a2" providerId="LiveId" clId="{95E62026-F42D-4315-809D-DD94EDA1ADFD}" dt="2024-03-06T11:40:19.565" v="6262"/>
          <ac:grpSpMkLst>
            <pc:docMk/>
            <pc:sldMk cId="1120106817" sldId="291"/>
            <ac:grpSpMk id="18" creationId="{A0C55F28-BA01-B345-A2A9-BB3FAECBE8CE}"/>
          </ac:grpSpMkLst>
        </pc:grpChg>
        <pc:grpChg chg="del mod">
          <ac:chgData name="Milena Vlot" userId="50d5203e843489a2" providerId="LiveId" clId="{95E62026-F42D-4315-809D-DD94EDA1ADFD}" dt="2024-03-06T11:40:22.944" v="6266"/>
          <ac:grpSpMkLst>
            <pc:docMk/>
            <pc:sldMk cId="1120106817" sldId="291"/>
            <ac:grpSpMk id="21" creationId="{533DA659-75A9-31C6-2FA7-A8D07E7BE0EB}"/>
          </ac:grpSpMkLst>
        </pc:grpChg>
        <pc:grpChg chg="del mod">
          <ac:chgData name="Milena Vlot" userId="50d5203e843489a2" providerId="LiveId" clId="{95E62026-F42D-4315-809D-DD94EDA1ADFD}" dt="2024-03-06T11:40:46.347" v="6268"/>
          <ac:grpSpMkLst>
            <pc:docMk/>
            <pc:sldMk cId="1120106817" sldId="291"/>
            <ac:grpSpMk id="25" creationId="{EC56170F-68F1-2E7D-CE2C-A9E621BDA02F}"/>
          </ac:grpSpMkLst>
        </pc:grpChg>
        <pc:grpChg chg="del mod">
          <ac:chgData name="Milena Vlot" userId="50d5203e843489a2" providerId="LiveId" clId="{95E62026-F42D-4315-809D-DD94EDA1ADFD}" dt="2024-03-06T11:54:11.336" v="6302" actId="478"/>
          <ac:grpSpMkLst>
            <pc:docMk/>
            <pc:sldMk cId="1120106817" sldId="291"/>
            <ac:grpSpMk id="27" creationId="{3A293BFA-A819-01A4-50B6-D32A9785CB8C}"/>
          </ac:grpSpMkLst>
        </pc:grpChg>
        <pc:grpChg chg="mod">
          <ac:chgData name="Milena Vlot" userId="50d5203e843489a2" providerId="LiveId" clId="{95E62026-F42D-4315-809D-DD94EDA1ADFD}" dt="2024-03-06T11:41:49.151" v="6281"/>
          <ac:grpSpMkLst>
            <pc:docMk/>
            <pc:sldMk cId="1120106817" sldId="291"/>
            <ac:grpSpMk id="37" creationId="{7DB78354-7B53-713C-B9B0-9881DF20E444}"/>
          </ac:grpSpMkLst>
        </pc:grpChg>
        <pc:grpChg chg="del mod">
          <ac:chgData name="Milena Vlot" userId="50d5203e843489a2" providerId="LiveId" clId="{95E62026-F42D-4315-809D-DD94EDA1ADFD}" dt="2024-03-06T11:42:16.403" v="6292"/>
          <ac:grpSpMkLst>
            <pc:docMk/>
            <pc:sldMk cId="1120106817" sldId="291"/>
            <ac:grpSpMk id="41" creationId="{7C2E9903-9D4A-551A-E058-BD121CD10E0C}"/>
          </ac:grpSpMkLst>
        </pc:grpChg>
        <pc:grpChg chg="del mod">
          <ac:chgData name="Milena Vlot" userId="50d5203e843489a2" providerId="LiveId" clId="{95E62026-F42D-4315-809D-DD94EDA1ADFD}" dt="2024-03-06T11:42:19.073" v="6294"/>
          <ac:grpSpMkLst>
            <pc:docMk/>
            <pc:sldMk cId="1120106817" sldId="291"/>
            <ac:grpSpMk id="43" creationId="{421B4C61-B8F4-A650-0F75-16E3CB4F15ED}"/>
          </ac:grpSpMkLst>
        </pc:grpChg>
        <pc:grpChg chg="del mod">
          <ac:chgData name="Milena Vlot" userId="50d5203e843489a2" providerId="LiveId" clId="{95E62026-F42D-4315-809D-DD94EDA1ADFD}" dt="2024-03-06T11:42:20.464" v="6297"/>
          <ac:grpSpMkLst>
            <pc:docMk/>
            <pc:sldMk cId="1120106817" sldId="291"/>
            <ac:grpSpMk id="45" creationId="{53BA7CAD-D510-EE38-5836-0BD3D1E01BC7}"/>
          </ac:grpSpMkLst>
        </pc:grpChg>
        <pc:grpChg chg="del mod">
          <ac:chgData name="Milena Vlot" userId="50d5203e843489a2" providerId="LiveId" clId="{95E62026-F42D-4315-809D-DD94EDA1ADFD}" dt="2024-03-06T11:54:11.336" v="6302" actId="478"/>
          <ac:grpSpMkLst>
            <pc:docMk/>
            <pc:sldMk cId="1120106817" sldId="291"/>
            <ac:grpSpMk id="48" creationId="{9A4D7B2D-DC6D-EB22-215B-9E8C782A199D}"/>
          </ac:grpSpMkLst>
        </pc:grpChg>
        <pc:grpChg chg="add del mod">
          <ac:chgData name="Milena Vlot" userId="50d5203e843489a2" providerId="LiveId" clId="{95E62026-F42D-4315-809D-DD94EDA1ADFD}" dt="2024-03-06T11:56:48.145" v="6342"/>
          <ac:grpSpMkLst>
            <pc:docMk/>
            <pc:sldMk cId="1120106817" sldId="291"/>
            <ac:grpSpMk id="58" creationId="{C531ECD4-AADA-E090-D572-931CECDDB24D}"/>
          </ac:grpSpMkLst>
        </pc:grpChg>
        <pc:grpChg chg="mod">
          <ac:chgData name="Milena Vlot" userId="50d5203e843489a2" providerId="LiveId" clId="{95E62026-F42D-4315-809D-DD94EDA1ADFD}" dt="2024-03-06T11:56:47.038" v="6340"/>
          <ac:grpSpMkLst>
            <pc:docMk/>
            <pc:sldMk cId="1120106817" sldId="291"/>
            <ac:grpSpMk id="60" creationId="{94E4D7B6-3326-C37E-2024-0932718C23F3}"/>
          </ac:grpSpMkLst>
        </pc:grpChg>
        <pc:grpChg chg="del">
          <ac:chgData name="Milena Vlot" userId="50d5203e843489a2" providerId="LiveId" clId="{95E62026-F42D-4315-809D-DD94EDA1ADFD}" dt="2024-02-25T15:09:36.264" v="2365" actId="478"/>
          <ac:grpSpMkLst>
            <pc:docMk/>
            <pc:sldMk cId="1120106817" sldId="291"/>
            <ac:grpSpMk id="1054" creationId="{9E76F2E9-7055-2E47-A526-32918BFC1D80}"/>
          </ac:grpSpMkLst>
        </pc:grpChg>
        <pc:grpChg chg="del mod">
          <ac:chgData name="Milena Vlot" userId="50d5203e843489a2" providerId="LiveId" clId="{95E62026-F42D-4315-809D-DD94EDA1ADFD}" dt="2024-03-06T11:59:18.975" v="6361"/>
          <ac:grpSpMkLst>
            <pc:docMk/>
            <pc:sldMk cId="1120106817" sldId="291"/>
            <ac:grpSpMk id="8193" creationId="{C8BB257D-FADE-C2CD-1639-25C0D2A3571B}"/>
          </ac:grpSpMkLst>
        </pc:grpChg>
        <pc:grpChg chg="mod">
          <ac:chgData name="Milena Vlot" userId="50d5203e843489a2" providerId="LiveId" clId="{95E62026-F42D-4315-809D-DD94EDA1ADFD}" dt="2024-03-06T11:59:18.975" v="6361"/>
          <ac:grpSpMkLst>
            <pc:docMk/>
            <pc:sldMk cId="1120106817" sldId="291"/>
            <ac:grpSpMk id="8195" creationId="{8B2422B2-908B-B5B6-FAFC-641B09361824}"/>
          </ac:grpSpMkLst>
        </pc:grpChg>
        <pc:grpChg chg="mod">
          <ac:chgData name="Milena Vlot" userId="50d5203e843489a2" providerId="LiveId" clId="{95E62026-F42D-4315-809D-DD94EDA1ADFD}" dt="2024-03-06T11:59:49.922" v="6367"/>
          <ac:grpSpMkLst>
            <pc:docMk/>
            <pc:sldMk cId="1120106817" sldId="291"/>
            <ac:grpSpMk id="8201" creationId="{C263053D-9035-4867-6B99-244776D6821A}"/>
          </ac:grpSpMkLst>
        </pc:grpChg>
        <pc:grpChg chg="add mod">
          <ac:chgData name="Milena Vlot" userId="50d5203e843489a2" providerId="LiveId" clId="{95E62026-F42D-4315-809D-DD94EDA1ADFD}" dt="2024-03-06T12:01:27.328" v="6395" actId="164"/>
          <ac:grpSpMkLst>
            <pc:docMk/>
            <pc:sldMk cId="1120106817" sldId="291"/>
            <ac:grpSpMk id="8210" creationId="{14681658-77EE-79B1-832A-AB64E9DFD286}"/>
          </ac:grpSpMkLst>
        </pc:grpChg>
        <pc:picChg chg="del">
          <ac:chgData name="Milena Vlot" userId="50d5203e843489a2" providerId="LiveId" clId="{95E62026-F42D-4315-809D-DD94EDA1ADFD}" dt="2024-02-25T14:57:52.256" v="2143" actId="478"/>
          <ac:picMkLst>
            <pc:docMk/>
            <pc:sldMk cId="1120106817" sldId="291"/>
            <ac:picMk id="2" creationId="{39ABD59A-04EF-7834-CC9F-2A7298421F38}"/>
          </ac:picMkLst>
        </pc:picChg>
        <pc:picChg chg="add mod modCrop">
          <ac:chgData name="Milena Vlot" userId="50d5203e843489a2" providerId="LiveId" clId="{95E62026-F42D-4315-809D-DD94EDA1ADFD}" dt="2024-02-25T14:57:58.121" v="2146" actId="1076"/>
          <ac:picMkLst>
            <pc:docMk/>
            <pc:sldMk cId="1120106817" sldId="291"/>
            <ac:picMk id="4" creationId="{F8E10AC1-9C43-6B1A-FF17-01EACA3C938B}"/>
          </ac:picMkLst>
        </pc:picChg>
        <pc:picChg chg="add del mod">
          <ac:chgData name="Milena Vlot" userId="50d5203e843489a2" providerId="LiveId" clId="{95E62026-F42D-4315-809D-DD94EDA1ADFD}" dt="2024-03-06T11:54:08.976" v="6301" actId="478"/>
          <ac:picMkLst>
            <pc:docMk/>
            <pc:sldMk cId="1120106817" sldId="291"/>
            <ac:picMk id="8" creationId="{BBF6A76E-24A9-E45C-D510-CB7CDC121462}"/>
          </ac:picMkLst>
        </pc:picChg>
        <pc:picChg chg="add del mod modCrop">
          <ac:chgData name="Milena Vlot" userId="50d5203e843489a2" providerId="LiveId" clId="{95E62026-F42D-4315-809D-DD94EDA1ADFD}" dt="2024-03-06T11:58:10.683" v="6344" actId="478"/>
          <ac:picMkLst>
            <pc:docMk/>
            <pc:sldMk cId="1120106817" sldId="291"/>
            <ac:picMk id="51" creationId="{0D663571-E728-D1AE-F64D-3DC943C19188}"/>
          </ac:picMkLst>
        </pc:picChg>
        <pc:picChg chg="add mod modCrop">
          <ac:chgData name="Milena Vlot" userId="50d5203e843489a2" providerId="LiveId" clId="{95E62026-F42D-4315-809D-DD94EDA1ADFD}" dt="2024-03-06T12:00:22.470" v="6372" actId="1076"/>
          <ac:picMkLst>
            <pc:docMk/>
            <pc:sldMk cId="1120106817" sldId="291"/>
            <ac:picMk id="53" creationId="{6F6DFE4A-891D-ED79-97A2-4BDBE74517FC}"/>
          </ac:picMkLst>
        </pc:picChg>
        <pc:picChg chg="add mod modCrop">
          <ac:chgData name="Milena Vlot" userId="50d5203e843489a2" providerId="LiveId" clId="{95E62026-F42D-4315-809D-DD94EDA1ADFD}" dt="2024-03-06T12:00:56.822" v="6385" actId="1076"/>
          <ac:picMkLst>
            <pc:docMk/>
            <pc:sldMk cId="1120106817" sldId="291"/>
            <ac:picMk id="62" creationId="{DD300609-B2DF-A7EE-93B9-66401001F1D8}"/>
          </ac:picMkLst>
        </pc:picChg>
        <pc:picChg chg="del">
          <ac:chgData name="Milena Vlot" userId="50d5203e843489a2" providerId="LiveId" clId="{95E62026-F42D-4315-809D-DD94EDA1ADFD}" dt="2024-02-25T15:09:34.500" v="2364" actId="478"/>
          <ac:picMkLst>
            <pc:docMk/>
            <pc:sldMk cId="1120106817" sldId="291"/>
            <ac:picMk id="1055" creationId="{1C56D169-264B-D278-58C2-ACB5753D3F32}"/>
          </ac:picMkLst>
        </pc:picChg>
        <pc:picChg chg="add del mod">
          <ac:chgData name="Milena Vlot" userId="50d5203e843489a2" providerId="LiveId" clId="{95E62026-F42D-4315-809D-DD94EDA1ADFD}" dt="2024-03-06T11:54:07.469" v="6300" actId="478"/>
          <ac:picMkLst>
            <pc:docMk/>
            <pc:sldMk cId="1120106817" sldId="291"/>
            <ac:picMk id="8196" creationId="{6E4E37F3-6F6A-0A64-A22C-0451A57FFE25}"/>
          </ac:picMkLst>
        </pc:pic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6" creationId="{C6550230-C790-0196-DF5E-B46B8F1FF2FE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7" creationId="{C7F9E988-7D31-34B1-7CD6-9931081B4B8F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9" creationId="{833B3261-C08D-A04F-C269-8AAC4CB9F982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11" creationId="{61495EE0-B954-8FF7-33F1-21F893566856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13" creationId="{C1CF1068-FC7B-0394-E5CE-B78D37F78322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15" creationId="{F2629B0C-3196-56FF-5C7E-A3F1A672036A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19" creationId="{8370A11E-39F4-1D8F-F965-16018DB801C6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20" creationId="{0BFDAEEE-8A84-1F77-47A9-459CA20C8366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22" creationId="{91F7ADD2-673A-9B56-75CE-CC63F7CEA31E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23" creationId="{828AFBD6-97E6-F919-0A03-ACDC1566D238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24" creationId="{2B019145-7F1E-0277-169E-5C8E0163C6A2}"/>
          </ac:inkMkLst>
        </pc:inkChg>
        <pc:inkChg chg="add mod">
          <ac:chgData name="Milena Vlot" userId="50d5203e843489a2" providerId="LiveId" clId="{95E62026-F42D-4315-809D-DD94EDA1ADFD}" dt="2024-03-06T11:40:46.347" v="6268"/>
          <ac:inkMkLst>
            <pc:docMk/>
            <pc:sldMk cId="1120106817" sldId="291"/>
            <ac:inkMk id="26" creationId="{49F79B6B-9FBD-43C8-57A4-66C9F9754AAF}"/>
          </ac:inkMkLst>
        </pc:inkChg>
        <pc:inkChg chg="add del">
          <ac:chgData name="Milena Vlot" userId="50d5203e843489a2" providerId="LiveId" clId="{95E62026-F42D-4315-809D-DD94EDA1ADFD}" dt="2024-03-06T11:54:11.336" v="6302" actId="478"/>
          <ac:inkMkLst>
            <pc:docMk/>
            <pc:sldMk cId="1120106817" sldId="291"/>
            <ac:inkMk id="28" creationId="{1C9CB81D-9CC1-D079-F3E0-1A72BA15FD3A}"/>
          </ac:inkMkLst>
        </pc:inkChg>
        <pc:inkChg chg="add del">
          <ac:chgData name="Milena Vlot" userId="50d5203e843489a2" providerId="LiveId" clId="{95E62026-F42D-4315-809D-DD94EDA1ADFD}" dt="2024-03-06T11:41:18.435" v="6271" actId="9405"/>
          <ac:inkMkLst>
            <pc:docMk/>
            <pc:sldMk cId="1120106817" sldId="291"/>
            <ac:inkMk id="29" creationId="{E9BE221C-6A70-038B-5446-C537DF6BAE3C}"/>
          </ac:inkMkLst>
        </pc:inkChg>
        <pc:inkChg chg="add del">
          <ac:chgData name="Milena Vlot" userId="50d5203e843489a2" providerId="LiveId" clId="{95E62026-F42D-4315-809D-DD94EDA1ADFD}" dt="2024-03-06T11:54:11.336" v="6302" actId="478"/>
          <ac:inkMkLst>
            <pc:docMk/>
            <pc:sldMk cId="1120106817" sldId="291"/>
            <ac:inkMk id="30" creationId="{0C08DA6D-540C-0FCC-71E7-ED5AB5CD34FF}"/>
          </ac:inkMkLst>
        </pc:inkChg>
        <pc:inkChg chg="add del mod">
          <ac:chgData name="Milena Vlot" userId="50d5203e843489a2" providerId="LiveId" clId="{95E62026-F42D-4315-809D-DD94EDA1ADFD}" dt="2024-03-06T11:41:51.410" v="6286" actId="9405"/>
          <ac:inkMkLst>
            <pc:docMk/>
            <pc:sldMk cId="1120106817" sldId="291"/>
            <ac:inkMk id="31" creationId="{521DC37F-2ED7-E8AD-1A87-86D86E16D4E1}"/>
          </ac:inkMkLst>
        </pc:inkChg>
        <pc:inkChg chg="add del mod">
          <ac:chgData name="Milena Vlot" userId="50d5203e843489a2" providerId="LiveId" clId="{95E62026-F42D-4315-809D-DD94EDA1ADFD}" dt="2024-03-06T11:41:50.794" v="6285" actId="9405"/>
          <ac:inkMkLst>
            <pc:docMk/>
            <pc:sldMk cId="1120106817" sldId="291"/>
            <ac:inkMk id="32" creationId="{AA6733F0-482E-BC5B-3C49-F4760EAA285D}"/>
          </ac:inkMkLst>
        </pc:inkChg>
        <pc:inkChg chg="add del mod">
          <ac:chgData name="Milena Vlot" userId="50d5203e843489a2" providerId="LiveId" clId="{95E62026-F42D-4315-809D-DD94EDA1ADFD}" dt="2024-03-06T11:41:50.351" v="6284" actId="9405"/>
          <ac:inkMkLst>
            <pc:docMk/>
            <pc:sldMk cId="1120106817" sldId="291"/>
            <ac:inkMk id="33" creationId="{0760DE7F-A5A0-636B-623F-9CDC643EB43E}"/>
          </ac:inkMkLst>
        </pc:inkChg>
        <pc:inkChg chg="add del mod">
          <ac:chgData name="Milena Vlot" userId="50d5203e843489a2" providerId="LiveId" clId="{95E62026-F42D-4315-809D-DD94EDA1ADFD}" dt="2024-03-06T11:41:49.923" v="6283" actId="9405"/>
          <ac:inkMkLst>
            <pc:docMk/>
            <pc:sldMk cId="1120106817" sldId="291"/>
            <ac:inkMk id="34" creationId="{0969BD5E-AA31-1044-1E39-B469E9BEA966}"/>
          </ac:inkMkLst>
        </pc:inkChg>
        <pc:inkChg chg="add del mod">
          <ac:chgData name="Milena Vlot" userId="50d5203e843489a2" providerId="LiveId" clId="{95E62026-F42D-4315-809D-DD94EDA1ADFD}" dt="2024-03-06T11:41:49.529" v="6282" actId="9405"/>
          <ac:inkMkLst>
            <pc:docMk/>
            <pc:sldMk cId="1120106817" sldId="291"/>
            <ac:inkMk id="35" creationId="{9EFB52AF-30F5-85ED-F241-0D155A8279CB}"/>
          </ac:inkMkLst>
        </pc:inkChg>
        <pc:inkChg chg="add del mod">
          <ac:chgData name="Milena Vlot" userId="50d5203e843489a2" providerId="LiveId" clId="{95E62026-F42D-4315-809D-DD94EDA1ADFD}" dt="2024-03-06T11:41:49.151" v="6281"/>
          <ac:inkMkLst>
            <pc:docMk/>
            <pc:sldMk cId="1120106817" sldId="291"/>
            <ac:inkMk id="36" creationId="{4D2C3BAF-4AE0-13B6-C0DC-46EEBD494B90}"/>
          </ac:inkMkLst>
        </pc:inkChg>
        <pc:inkChg chg="add mod">
          <ac:chgData name="Milena Vlot" userId="50d5203e843489a2" providerId="LiveId" clId="{95E62026-F42D-4315-809D-DD94EDA1ADFD}" dt="2024-03-06T11:42:20.464" v="6297"/>
          <ac:inkMkLst>
            <pc:docMk/>
            <pc:sldMk cId="1120106817" sldId="291"/>
            <ac:inkMk id="38" creationId="{0B238497-487A-1FFD-72A4-4E0BBCF74F01}"/>
          </ac:inkMkLst>
        </pc:inkChg>
        <pc:inkChg chg="add mod">
          <ac:chgData name="Milena Vlot" userId="50d5203e843489a2" providerId="LiveId" clId="{95E62026-F42D-4315-809D-DD94EDA1ADFD}" dt="2024-03-06T11:42:20.464" v="6297"/>
          <ac:inkMkLst>
            <pc:docMk/>
            <pc:sldMk cId="1120106817" sldId="291"/>
            <ac:inkMk id="39" creationId="{A665382F-7BA3-F61A-2B05-EDC328199AA0}"/>
          </ac:inkMkLst>
        </pc:inkChg>
        <pc:inkChg chg="add mod">
          <ac:chgData name="Milena Vlot" userId="50d5203e843489a2" providerId="LiveId" clId="{95E62026-F42D-4315-809D-DD94EDA1ADFD}" dt="2024-03-06T11:42:20.464" v="6297"/>
          <ac:inkMkLst>
            <pc:docMk/>
            <pc:sldMk cId="1120106817" sldId="291"/>
            <ac:inkMk id="40" creationId="{8DF5A666-7634-A783-71F4-9DEBBE6EF47B}"/>
          </ac:inkMkLst>
        </pc:inkChg>
        <pc:inkChg chg="add mod">
          <ac:chgData name="Milena Vlot" userId="50d5203e843489a2" providerId="LiveId" clId="{95E62026-F42D-4315-809D-DD94EDA1ADFD}" dt="2024-03-06T11:42:20.464" v="6297"/>
          <ac:inkMkLst>
            <pc:docMk/>
            <pc:sldMk cId="1120106817" sldId="291"/>
            <ac:inkMk id="42" creationId="{31B122BA-B5D2-6543-A6C8-EF62143B875A}"/>
          </ac:inkMkLst>
        </pc:inkChg>
        <pc:inkChg chg="add mod">
          <ac:chgData name="Milena Vlot" userId="50d5203e843489a2" providerId="LiveId" clId="{95E62026-F42D-4315-809D-DD94EDA1ADFD}" dt="2024-03-06T11:42:20.464" v="6297"/>
          <ac:inkMkLst>
            <pc:docMk/>
            <pc:sldMk cId="1120106817" sldId="291"/>
            <ac:inkMk id="44" creationId="{D3662D85-C175-B4BD-6E92-096B3DB2D98E}"/>
          </ac:inkMkLst>
        </pc:inkChg>
        <pc:inkChg chg="add mod">
          <ac:chgData name="Milena Vlot" userId="50d5203e843489a2" providerId="LiveId" clId="{95E62026-F42D-4315-809D-DD94EDA1ADFD}" dt="2024-03-06T11:42:20.464" v="6297"/>
          <ac:inkMkLst>
            <pc:docMk/>
            <pc:sldMk cId="1120106817" sldId="291"/>
            <ac:inkMk id="46" creationId="{C23B5989-64A0-D258-84B2-A19B4FE132B2}"/>
          </ac:inkMkLst>
        </pc:inkChg>
        <pc:inkChg chg="add mod">
          <ac:chgData name="Milena Vlot" userId="50d5203e843489a2" providerId="LiveId" clId="{95E62026-F42D-4315-809D-DD94EDA1ADFD}" dt="2024-03-06T11:42:20.464" v="6297"/>
          <ac:inkMkLst>
            <pc:docMk/>
            <pc:sldMk cId="1120106817" sldId="291"/>
            <ac:inkMk id="47" creationId="{107161A6-63EE-B6CB-B352-290428786B3D}"/>
          </ac:inkMkLst>
        </pc:inkChg>
        <pc:inkChg chg="add del">
          <ac:chgData name="Milena Vlot" userId="50d5203e843489a2" providerId="LiveId" clId="{95E62026-F42D-4315-809D-DD94EDA1ADFD}" dt="2024-03-06T11:44:32.970" v="6299" actId="9405"/>
          <ac:inkMkLst>
            <pc:docMk/>
            <pc:sldMk cId="1120106817" sldId="291"/>
            <ac:inkMk id="49" creationId="{C3F68B31-3A19-A042-7345-6133DED9D373}"/>
          </ac:inkMkLst>
        </pc:inkChg>
        <pc:inkChg chg="add del">
          <ac:chgData name="Milena Vlot" userId="50d5203e843489a2" providerId="LiveId" clId="{95E62026-F42D-4315-809D-DD94EDA1ADFD}" dt="2024-03-06T11:58:12.441" v="6345" actId="478"/>
          <ac:inkMkLst>
            <pc:docMk/>
            <pc:sldMk cId="1120106817" sldId="291"/>
            <ac:inkMk id="54" creationId="{C59A9588-0BC0-3616-E361-03AF4974A6D5}"/>
          </ac:inkMkLst>
        </pc:inkChg>
        <pc:inkChg chg="add del">
          <ac:chgData name="Milena Vlot" userId="50d5203e843489a2" providerId="LiveId" clId="{95E62026-F42D-4315-809D-DD94EDA1ADFD}" dt="2024-03-06T11:58:09.503" v="6343" actId="478"/>
          <ac:inkMkLst>
            <pc:docMk/>
            <pc:sldMk cId="1120106817" sldId="291"/>
            <ac:inkMk id="55" creationId="{7BA0DB69-15CA-DCBF-B319-99B6436294A7}"/>
          </ac:inkMkLst>
        </pc:inkChg>
        <pc:inkChg chg="add mod">
          <ac:chgData name="Milena Vlot" userId="50d5203e843489a2" providerId="LiveId" clId="{95E62026-F42D-4315-809D-DD94EDA1ADFD}" dt="2024-03-06T11:56:48.145" v="6342"/>
          <ac:inkMkLst>
            <pc:docMk/>
            <pc:sldMk cId="1120106817" sldId="291"/>
            <ac:inkMk id="56" creationId="{0B85B1EA-8387-DBAA-488F-A5DBEDE3FB9C}"/>
          </ac:inkMkLst>
        </pc:inkChg>
        <pc:inkChg chg="add del mod">
          <ac:chgData name="Milena Vlot" userId="50d5203e843489a2" providerId="LiveId" clId="{95E62026-F42D-4315-809D-DD94EDA1ADFD}" dt="2024-03-06T11:56:48.145" v="6342"/>
          <ac:inkMkLst>
            <pc:docMk/>
            <pc:sldMk cId="1120106817" sldId="291"/>
            <ac:inkMk id="57" creationId="{C48428EB-9230-9F4D-126B-FBB05D76D3A9}"/>
          </ac:inkMkLst>
        </pc:inkChg>
        <pc:inkChg chg="add del mod">
          <ac:chgData name="Milena Vlot" userId="50d5203e843489a2" providerId="LiveId" clId="{95E62026-F42D-4315-809D-DD94EDA1ADFD}" dt="2024-03-06T11:56:47.038" v="6340"/>
          <ac:inkMkLst>
            <pc:docMk/>
            <pc:sldMk cId="1120106817" sldId="291"/>
            <ac:inkMk id="59" creationId="{2873A840-4D49-BF07-5861-3DCB8E9F5604}"/>
          </ac:inkMkLst>
        </pc:inkChg>
        <pc:inkChg chg="add mod">
          <ac:chgData name="Milena Vlot" userId="50d5203e843489a2" providerId="LiveId" clId="{95E62026-F42D-4315-809D-DD94EDA1ADFD}" dt="2024-03-06T11:59:18.975" v="6361"/>
          <ac:inkMkLst>
            <pc:docMk/>
            <pc:sldMk cId="1120106817" sldId="291"/>
            <ac:inkMk id="63" creationId="{9B6B8672-2EF2-DB09-27AF-485A8BBB75F3}"/>
          </ac:inkMkLst>
        </pc:inkChg>
        <pc:inkChg chg="add mod">
          <ac:chgData name="Milena Vlot" userId="50d5203e843489a2" providerId="LiveId" clId="{95E62026-F42D-4315-809D-DD94EDA1ADFD}" dt="2024-03-06T11:59:18.975" v="6361"/>
          <ac:inkMkLst>
            <pc:docMk/>
            <pc:sldMk cId="1120106817" sldId="291"/>
            <ac:inkMk id="8192" creationId="{97F94EC6-22F6-C3AF-DB40-86E2EA199959}"/>
          </ac:inkMkLst>
        </pc:inkChg>
        <pc:inkChg chg="add mod">
          <ac:chgData name="Milena Vlot" userId="50d5203e843489a2" providerId="LiveId" clId="{95E62026-F42D-4315-809D-DD94EDA1ADFD}" dt="2024-03-06T11:59:18.975" v="6361"/>
          <ac:inkMkLst>
            <pc:docMk/>
            <pc:sldMk cId="1120106817" sldId="291"/>
            <ac:inkMk id="8194" creationId="{A4624B32-27CE-2CFB-0909-F3620DA05489}"/>
          </ac:inkMkLst>
        </pc:inkChg>
        <pc:inkChg chg="add del">
          <ac:chgData name="Milena Vlot" userId="50d5203e843489a2" providerId="LiveId" clId="{95E62026-F42D-4315-809D-DD94EDA1ADFD}" dt="2024-03-06T11:59:27.790" v="6363" actId="9405"/>
          <ac:inkMkLst>
            <pc:docMk/>
            <pc:sldMk cId="1120106817" sldId="291"/>
            <ac:inkMk id="8197" creationId="{97DEA416-7F31-9450-C734-8E419A5D69D5}"/>
          </ac:inkMkLst>
        </pc:inkChg>
        <pc:inkChg chg="add mod">
          <ac:chgData name="Milena Vlot" userId="50d5203e843489a2" providerId="LiveId" clId="{95E62026-F42D-4315-809D-DD94EDA1ADFD}" dt="2024-03-06T11:59:49.922" v="6367"/>
          <ac:inkMkLst>
            <pc:docMk/>
            <pc:sldMk cId="1120106817" sldId="291"/>
            <ac:inkMk id="8198" creationId="{722EFEB6-7053-0677-25F3-2FE31F0ECDEB}"/>
          </ac:inkMkLst>
        </pc:inkChg>
        <pc:inkChg chg="add mod">
          <ac:chgData name="Milena Vlot" userId="50d5203e843489a2" providerId="LiveId" clId="{95E62026-F42D-4315-809D-DD94EDA1ADFD}" dt="2024-03-06T11:59:49.922" v="6367"/>
          <ac:inkMkLst>
            <pc:docMk/>
            <pc:sldMk cId="1120106817" sldId="291"/>
            <ac:inkMk id="8199" creationId="{FE439438-65B9-B15C-CCD7-3F0D90D66726}"/>
          </ac:inkMkLst>
        </pc:inkChg>
        <pc:inkChg chg="add mod">
          <ac:chgData name="Milena Vlot" userId="50d5203e843489a2" providerId="LiveId" clId="{95E62026-F42D-4315-809D-DD94EDA1ADFD}" dt="2024-03-06T11:59:49.922" v="6367"/>
          <ac:inkMkLst>
            <pc:docMk/>
            <pc:sldMk cId="1120106817" sldId="291"/>
            <ac:inkMk id="8200" creationId="{578018D4-CB1A-3B76-2E3E-53F232FD5104}"/>
          </ac:inkMkLst>
        </pc:inkChg>
      </pc:sldChg>
      <pc:sldChg chg="addSp delSp modSp add mod replId delAnim modAnim">
        <pc:chgData name="Milena Vlot" userId="50d5203e843489a2" providerId="LiveId" clId="{95E62026-F42D-4315-809D-DD94EDA1ADFD}" dt="2024-03-06T12:05:11.165" v="6420"/>
        <pc:sldMkLst>
          <pc:docMk/>
          <pc:sldMk cId="1534317907" sldId="292"/>
        </pc:sldMkLst>
        <pc:spChg chg="add mod">
          <ac:chgData name="Milena Vlot" userId="50d5203e843489a2" providerId="LiveId" clId="{95E62026-F42D-4315-809D-DD94EDA1ADFD}" dt="2024-02-26T11:26:48.863" v="4505"/>
          <ac:spMkLst>
            <pc:docMk/>
            <pc:sldMk cId="1534317907" sldId="292"/>
            <ac:spMk id="2" creationId="{A59305EF-CE18-3FEE-D45E-F34607A6C022}"/>
          </ac:spMkLst>
        </pc:spChg>
        <pc:spChg chg="add mod ord">
          <ac:chgData name="Milena Vlot" userId="50d5203e843489a2" providerId="LiveId" clId="{95E62026-F42D-4315-809D-DD94EDA1ADFD}" dt="2024-02-26T11:35:01.884" v="4574" actId="164"/>
          <ac:spMkLst>
            <pc:docMk/>
            <pc:sldMk cId="1534317907" sldId="292"/>
            <ac:spMk id="5" creationId="{AA52B5B9-F82B-9252-525D-8BEBB8AAB8C6}"/>
          </ac:spMkLst>
        </pc:spChg>
        <pc:spChg chg="add mod">
          <ac:chgData name="Milena Vlot" userId="50d5203e843489a2" providerId="LiveId" clId="{95E62026-F42D-4315-809D-DD94EDA1ADFD}" dt="2024-02-29T16:22:17.724" v="4891"/>
          <ac:spMkLst>
            <pc:docMk/>
            <pc:sldMk cId="1534317907" sldId="292"/>
            <ac:spMk id="6" creationId="{BBBE4B42-F28F-872C-2AF0-F8EEC6A18007}"/>
          </ac:spMkLst>
        </pc:spChg>
        <pc:spChg chg="del">
          <ac:chgData name="Milena Vlot" userId="50d5203e843489a2" providerId="LiveId" clId="{95E62026-F42D-4315-809D-DD94EDA1ADFD}" dt="2024-02-26T11:26:48.438" v="4504" actId="478"/>
          <ac:spMkLst>
            <pc:docMk/>
            <pc:sldMk cId="1534317907" sldId="292"/>
            <ac:spMk id="6" creationId="{EA58129B-50E1-8AB0-C40E-1847B418C673}"/>
          </ac:spMkLst>
        </pc:spChg>
        <pc:spChg chg="del">
          <ac:chgData name="Milena Vlot" userId="50d5203e843489a2" providerId="LiveId" clId="{95E62026-F42D-4315-809D-DD94EDA1ADFD}" dt="2024-02-25T15:06:09.400" v="2298" actId="478"/>
          <ac:spMkLst>
            <pc:docMk/>
            <pc:sldMk cId="1534317907" sldId="292"/>
            <ac:spMk id="9" creationId="{FC6CDDE7-5CC8-F123-D7E8-2077AFD9B86C}"/>
          </ac:spMkLst>
        </pc:spChg>
        <pc:spChg chg="add mod ord">
          <ac:chgData name="Milena Vlot" userId="50d5203e843489a2" providerId="LiveId" clId="{95E62026-F42D-4315-809D-DD94EDA1ADFD}" dt="2024-02-26T11:35:01.884" v="4574" actId="164"/>
          <ac:spMkLst>
            <pc:docMk/>
            <pc:sldMk cId="1534317907" sldId="292"/>
            <ac:spMk id="10" creationId="{FA77767B-796E-CB58-1ED3-A7712C773B78}"/>
          </ac:spMkLst>
        </pc:spChg>
        <pc:spChg chg="mod">
          <ac:chgData name="Milena Vlot" userId="50d5203e843489a2" providerId="LiveId" clId="{95E62026-F42D-4315-809D-DD94EDA1ADFD}" dt="2024-02-25T14:57:00.779" v="2135" actId="20577"/>
          <ac:spMkLst>
            <pc:docMk/>
            <pc:sldMk cId="1534317907" sldId="292"/>
            <ac:spMk id="16" creationId="{443DAF56-30DC-E4BE-6822-AFB6E2ED4D65}"/>
          </ac:spMkLst>
        </pc:spChg>
        <pc:spChg chg="del">
          <ac:chgData name="Milena Vlot" userId="50d5203e843489a2" providerId="LiveId" clId="{95E62026-F42D-4315-809D-DD94EDA1ADFD}" dt="2024-02-25T15:06:07.379" v="2297" actId="478"/>
          <ac:spMkLst>
            <pc:docMk/>
            <pc:sldMk cId="1534317907" sldId="292"/>
            <ac:spMk id="17" creationId="{FD90646D-C94B-E25A-2150-7804C4CE64E4}"/>
          </ac:spMkLst>
        </pc:spChg>
        <pc:spChg chg="del mod">
          <ac:chgData name="Milena Vlot" userId="50d5203e843489a2" providerId="LiveId" clId="{95E62026-F42D-4315-809D-DD94EDA1ADFD}" dt="2024-02-25T15:07:13.272" v="2312" actId="478"/>
          <ac:spMkLst>
            <pc:docMk/>
            <pc:sldMk cId="1534317907" sldId="292"/>
            <ac:spMk id="22" creationId="{44E49105-5934-910D-93C0-81235FE2DFF0}"/>
          </ac:spMkLst>
        </pc:spChg>
        <pc:grpChg chg="add mod">
          <ac:chgData name="Milena Vlot" userId="50d5203e843489a2" providerId="LiveId" clId="{95E62026-F42D-4315-809D-DD94EDA1ADFD}" dt="2024-02-26T11:35:01.884" v="4574" actId="164"/>
          <ac:grpSpMkLst>
            <pc:docMk/>
            <pc:sldMk cId="1534317907" sldId="292"/>
            <ac:grpSpMk id="8" creationId="{48747D05-DCE7-5221-795F-A770A45A1B00}"/>
          </ac:grpSpMkLst>
        </pc:grpChg>
        <pc:picChg chg="del">
          <ac:chgData name="Milena Vlot" userId="50d5203e843489a2" providerId="LiveId" clId="{95E62026-F42D-4315-809D-DD94EDA1ADFD}" dt="2024-02-25T14:58:01.049" v="2147" actId="478"/>
          <ac:picMkLst>
            <pc:docMk/>
            <pc:sldMk cId="1534317907" sldId="292"/>
            <ac:picMk id="2" creationId="{442D79C0-B780-13B0-9946-40DEBE6FA174}"/>
          </ac:picMkLst>
        </pc:picChg>
        <pc:picChg chg="add mod">
          <ac:chgData name="Milena Vlot" userId="50d5203e843489a2" providerId="LiveId" clId="{95E62026-F42D-4315-809D-DD94EDA1ADFD}" dt="2024-02-25T14:58:01.334" v="2148"/>
          <ac:picMkLst>
            <pc:docMk/>
            <pc:sldMk cId="1534317907" sldId="292"/>
            <ac:picMk id="3" creationId="{572FA697-A04A-03F6-4327-7581FD857EE6}"/>
          </ac:picMkLst>
        </pc:picChg>
        <pc:picChg chg="add mod ord">
          <ac:chgData name="Milena Vlot" userId="50d5203e843489a2" providerId="LiveId" clId="{95E62026-F42D-4315-809D-DD94EDA1ADFD}" dt="2024-02-26T11:35:01.884" v="4574" actId="164"/>
          <ac:picMkLst>
            <pc:docMk/>
            <pc:sldMk cId="1534317907" sldId="292"/>
            <ac:picMk id="4" creationId="{70737C07-F68C-04F4-025C-197927220029}"/>
          </ac:picMkLst>
        </pc:picChg>
        <pc:picChg chg="add mod ord">
          <ac:chgData name="Milena Vlot" userId="50d5203e843489a2" providerId="LiveId" clId="{95E62026-F42D-4315-809D-DD94EDA1ADFD}" dt="2024-02-25T15:06:19.609" v="2300" actId="167"/>
          <ac:picMkLst>
            <pc:docMk/>
            <pc:sldMk cId="1534317907" sldId="292"/>
            <ac:picMk id="7" creationId="{7EF5F0A2-97B0-69A1-8DAD-451C4DBA41D8}"/>
          </ac:picMkLst>
        </pc:picChg>
        <pc:picChg chg="del">
          <ac:chgData name="Milena Vlot" userId="50d5203e843489a2" providerId="LiveId" clId="{95E62026-F42D-4315-809D-DD94EDA1ADFD}" dt="2024-02-25T15:06:03.673" v="2295" actId="478"/>
          <ac:picMkLst>
            <pc:docMk/>
            <pc:sldMk cId="1534317907" sldId="292"/>
            <ac:picMk id="8" creationId="{74379DA7-0001-5BB8-E2A0-A572EB141365}"/>
          </ac:picMkLst>
        </pc:picChg>
        <pc:picChg chg="del mod">
          <ac:chgData name="Milena Vlot" userId="50d5203e843489a2" providerId="LiveId" clId="{95E62026-F42D-4315-809D-DD94EDA1ADFD}" dt="2024-02-25T15:06:04.913" v="2296" actId="478"/>
          <ac:picMkLst>
            <pc:docMk/>
            <pc:sldMk cId="1534317907" sldId="292"/>
            <ac:picMk id="11" creationId="{684D035F-F7AF-F57F-505B-32C12C7FE2BF}"/>
          </ac:picMkLst>
        </pc:picChg>
        <pc:picChg chg="add mod modCrop">
          <ac:chgData name="Milena Vlot" userId="50d5203e843489a2" providerId="LiveId" clId="{95E62026-F42D-4315-809D-DD94EDA1ADFD}" dt="2024-02-25T15:08:57.266" v="2326" actId="1076"/>
          <ac:picMkLst>
            <pc:docMk/>
            <pc:sldMk cId="1534317907" sldId="292"/>
            <ac:picMk id="13" creationId="{D91B4899-66C8-E8ED-4644-97AD605E872D}"/>
          </ac:picMkLst>
        </pc:picChg>
      </pc:sldChg>
      <pc:sldChg chg="addSp delSp modSp add mod ord replId modTransition delAnim modAnim">
        <pc:chgData name="Milena Vlot" userId="50d5203e843489a2" providerId="LiveId" clId="{95E62026-F42D-4315-809D-DD94EDA1ADFD}" dt="2024-03-06T12:05:06.263" v="6419"/>
        <pc:sldMkLst>
          <pc:docMk/>
          <pc:sldMk cId="3844538767" sldId="293"/>
        </pc:sldMkLst>
        <pc:spChg chg="add mod">
          <ac:chgData name="Milena Vlot" userId="50d5203e843489a2" providerId="LiveId" clId="{95E62026-F42D-4315-809D-DD94EDA1ADFD}" dt="2024-02-26T11:26:45.142" v="4503"/>
          <ac:spMkLst>
            <pc:docMk/>
            <pc:sldMk cId="3844538767" sldId="293"/>
            <ac:spMk id="3" creationId="{7D8ABC99-7F84-094D-0191-A9162C4FF562}"/>
          </ac:spMkLst>
        </pc:spChg>
        <pc:spChg chg="mod">
          <ac:chgData name="Milena Vlot" userId="50d5203e843489a2" providerId="LiveId" clId="{95E62026-F42D-4315-809D-DD94EDA1ADFD}" dt="2024-02-29T16:33:08.949" v="5032" actId="1076"/>
          <ac:spMkLst>
            <pc:docMk/>
            <pc:sldMk cId="3844538767" sldId="293"/>
            <ac:spMk id="4" creationId="{297DB789-0658-3DD7-339C-06F1A34A9420}"/>
          </ac:spMkLst>
        </pc:spChg>
        <pc:spChg chg="del mod">
          <ac:chgData name="Milena Vlot" userId="50d5203e843489a2" providerId="LiveId" clId="{95E62026-F42D-4315-809D-DD94EDA1ADFD}" dt="2024-02-29T16:32:30.709" v="5024" actId="478"/>
          <ac:spMkLst>
            <pc:docMk/>
            <pc:sldMk cId="3844538767" sldId="293"/>
            <ac:spMk id="5" creationId="{7448F05C-34FF-C620-4D60-87DA7DC400A3}"/>
          </ac:spMkLst>
        </pc:spChg>
        <pc:spChg chg="del">
          <ac:chgData name="Milena Vlot" userId="50d5203e843489a2" providerId="LiveId" clId="{95E62026-F42D-4315-809D-DD94EDA1ADFD}" dt="2024-02-26T11:26:44.671" v="4502" actId="478"/>
          <ac:spMkLst>
            <pc:docMk/>
            <pc:sldMk cId="3844538767" sldId="293"/>
            <ac:spMk id="6" creationId="{46DEAF4E-6228-9992-D0A8-3D5D4B60AB6A}"/>
          </ac:spMkLst>
        </pc:spChg>
        <pc:spChg chg="mod">
          <ac:chgData name="Milena Vlot" userId="50d5203e843489a2" providerId="LiveId" clId="{95E62026-F42D-4315-809D-DD94EDA1ADFD}" dt="2024-02-29T16:39:45.786" v="5155" actId="164"/>
          <ac:spMkLst>
            <pc:docMk/>
            <pc:sldMk cId="3844538767" sldId="293"/>
            <ac:spMk id="12" creationId="{2DB53A63-81BC-B7A5-B484-CEFE49ED8DC9}"/>
          </ac:spMkLst>
        </pc:spChg>
        <pc:spChg chg="mod">
          <ac:chgData name="Milena Vlot" userId="50d5203e843489a2" providerId="LiveId" clId="{95E62026-F42D-4315-809D-DD94EDA1ADFD}" dt="2024-02-25T15:02:23.944" v="2258" actId="20577"/>
          <ac:spMkLst>
            <pc:docMk/>
            <pc:sldMk cId="3844538767" sldId="293"/>
            <ac:spMk id="16" creationId="{F146E234-F214-C3B9-6FB9-0CA54AA881FB}"/>
          </ac:spMkLst>
        </pc:spChg>
        <pc:spChg chg="mod">
          <ac:chgData name="Milena Vlot" userId="50d5203e843489a2" providerId="LiveId" clId="{95E62026-F42D-4315-809D-DD94EDA1ADFD}" dt="2024-02-29T16:39:47.865" v="5156" actId="164"/>
          <ac:spMkLst>
            <pc:docMk/>
            <pc:sldMk cId="3844538767" sldId="293"/>
            <ac:spMk id="17" creationId="{7778ACB5-2782-4EF8-B178-1B3DBF7A3C80}"/>
          </ac:spMkLst>
        </pc:spChg>
        <pc:spChg chg="mod">
          <ac:chgData name="Milena Vlot" userId="50d5203e843489a2" providerId="LiveId" clId="{95E62026-F42D-4315-809D-DD94EDA1ADFD}" dt="2024-02-29T16:39:50.430" v="5157" actId="164"/>
          <ac:spMkLst>
            <pc:docMk/>
            <pc:sldMk cId="3844538767" sldId="293"/>
            <ac:spMk id="20" creationId="{E10B79E0-B79B-8AF4-563C-2B482282B24A}"/>
          </ac:spMkLst>
        </pc:spChg>
        <pc:spChg chg="mod">
          <ac:chgData name="Milena Vlot" userId="50d5203e843489a2" providerId="LiveId" clId="{95E62026-F42D-4315-809D-DD94EDA1ADFD}" dt="2024-02-29T16:39:52.337" v="5158" actId="164"/>
          <ac:spMkLst>
            <pc:docMk/>
            <pc:sldMk cId="3844538767" sldId="293"/>
            <ac:spMk id="23" creationId="{4F8F75F7-B6A2-796C-731B-F9296B225563}"/>
          </ac:spMkLst>
        </pc:spChg>
        <pc:spChg chg="add mod">
          <ac:chgData name="Milena Vlot" userId="50d5203e843489a2" providerId="LiveId" clId="{95E62026-F42D-4315-809D-DD94EDA1ADFD}" dt="2024-02-29T16:34:53.100" v="5068" actId="571"/>
          <ac:spMkLst>
            <pc:docMk/>
            <pc:sldMk cId="3844538767" sldId="293"/>
            <ac:spMk id="32" creationId="{B028103C-739A-9D7A-F11A-787CE2093D8D}"/>
          </ac:spMkLst>
        </pc:spChg>
        <pc:spChg chg="add mod">
          <ac:chgData name="Milena Vlot" userId="50d5203e843489a2" providerId="LiveId" clId="{95E62026-F42D-4315-809D-DD94EDA1ADFD}" dt="2024-02-29T16:34:53.100" v="5068" actId="571"/>
          <ac:spMkLst>
            <pc:docMk/>
            <pc:sldMk cId="3844538767" sldId="293"/>
            <ac:spMk id="33" creationId="{0D8D6E9D-24DC-72C4-30B3-45FC5DBBD0D7}"/>
          </ac:spMkLst>
        </pc:spChg>
        <pc:spChg chg="add del mod">
          <ac:chgData name="Milena Vlot" userId="50d5203e843489a2" providerId="LiveId" clId="{95E62026-F42D-4315-809D-DD94EDA1ADFD}" dt="2024-02-29T16:38:28.696" v="5142" actId="478"/>
          <ac:spMkLst>
            <pc:docMk/>
            <pc:sldMk cId="3844538767" sldId="293"/>
            <ac:spMk id="34" creationId="{FD74124D-1748-8695-C682-5415C457AB22}"/>
          </ac:spMkLst>
        </pc:spChg>
        <pc:spChg chg="add mod">
          <ac:chgData name="Milena Vlot" userId="50d5203e843489a2" providerId="LiveId" clId="{95E62026-F42D-4315-809D-DD94EDA1ADFD}" dt="2024-02-29T16:41:34.180" v="5193" actId="113"/>
          <ac:spMkLst>
            <pc:docMk/>
            <pc:sldMk cId="3844538767" sldId="293"/>
            <ac:spMk id="39" creationId="{7968AFDD-4156-2122-89A3-CDA6E41B0E17}"/>
          </ac:spMkLst>
        </pc:spChg>
        <pc:grpChg chg="add del mod">
          <ac:chgData name="Milena Vlot" userId="50d5203e843489a2" providerId="LiveId" clId="{95E62026-F42D-4315-809D-DD94EDA1ADFD}" dt="2024-02-29T16:33:15.322" v="5033" actId="478"/>
          <ac:grpSpMkLst>
            <pc:docMk/>
            <pc:sldMk cId="3844538767" sldId="293"/>
            <ac:grpSpMk id="6" creationId="{F302CBFD-28EC-23D1-8FEF-FB974FD67F92}"/>
          </ac:grpSpMkLst>
        </pc:grpChg>
        <pc:grpChg chg="add del mod">
          <ac:chgData name="Milena Vlot" userId="50d5203e843489a2" providerId="LiveId" clId="{95E62026-F42D-4315-809D-DD94EDA1ADFD}" dt="2024-02-29T16:33:18.649" v="5034" actId="478"/>
          <ac:grpSpMkLst>
            <pc:docMk/>
            <pc:sldMk cId="3844538767" sldId="293"/>
            <ac:grpSpMk id="13" creationId="{40775687-2BB7-8955-7AC4-7B79C71E0BD4}"/>
          </ac:grpSpMkLst>
        </pc:grpChg>
        <pc:grpChg chg="add del mod">
          <ac:chgData name="Milena Vlot" userId="50d5203e843489a2" providerId="LiveId" clId="{95E62026-F42D-4315-809D-DD94EDA1ADFD}" dt="2024-02-29T16:33:21.408" v="5035" actId="478"/>
          <ac:grpSpMkLst>
            <pc:docMk/>
            <pc:sldMk cId="3844538767" sldId="293"/>
            <ac:grpSpMk id="18" creationId="{5A9AF63B-C1AA-8088-0919-6954E37C5E3E}"/>
          </ac:grpSpMkLst>
        </pc:grpChg>
        <pc:grpChg chg="add del mod">
          <ac:chgData name="Milena Vlot" userId="50d5203e843489a2" providerId="LiveId" clId="{95E62026-F42D-4315-809D-DD94EDA1ADFD}" dt="2024-02-29T16:33:23.268" v="5036" actId="478"/>
          <ac:grpSpMkLst>
            <pc:docMk/>
            <pc:sldMk cId="3844538767" sldId="293"/>
            <ac:grpSpMk id="21" creationId="{FB779B8E-A51E-9EC3-AF9B-377673A2EB4A}"/>
          </ac:grpSpMkLst>
        </pc:grpChg>
        <pc:grpChg chg="add mod">
          <ac:chgData name="Milena Vlot" userId="50d5203e843489a2" providerId="LiveId" clId="{95E62026-F42D-4315-809D-DD94EDA1ADFD}" dt="2024-02-29T16:39:45.786" v="5155" actId="164"/>
          <ac:grpSpMkLst>
            <pc:docMk/>
            <pc:sldMk cId="3844538767" sldId="293"/>
            <ac:grpSpMk id="35" creationId="{C88988B3-74CE-19BD-7C82-EFA137A1C712}"/>
          </ac:grpSpMkLst>
        </pc:grpChg>
        <pc:grpChg chg="add mod">
          <ac:chgData name="Milena Vlot" userId="50d5203e843489a2" providerId="LiveId" clId="{95E62026-F42D-4315-809D-DD94EDA1ADFD}" dt="2024-02-29T16:39:47.865" v="5156" actId="164"/>
          <ac:grpSpMkLst>
            <pc:docMk/>
            <pc:sldMk cId="3844538767" sldId="293"/>
            <ac:grpSpMk id="36" creationId="{DD9C0F99-F0D5-561E-6C74-A418743CA9E9}"/>
          </ac:grpSpMkLst>
        </pc:grpChg>
        <pc:grpChg chg="add mod">
          <ac:chgData name="Milena Vlot" userId="50d5203e843489a2" providerId="LiveId" clId="{95E62026-F42D-4315-809D-DD94EDA1ADFD}" dt="2024-02-29T16:39:50.430" v="5157" actId="164"/>
          <ac:grpSpMkLst>
            <pc:docMk/>
            <pc:sldMk cId="3844538767" sldId="293"/>
            <ac:grpSpMk id="37" creationId="{ADD834B1-E2E3-CE77-EA8E-D73C7FABA42D}"/>
          </ac:grpSpMkLst>
        </pc:grpChg>
        <pc:grpChg chg="add mod">
          <ac:chgData name="Milena Vlot" userId="50d5203e843489a2" providerId="LiveId" clId="{95E62026-F42D-4315-809D-DD94EDA1ADFD}" dt="2024-02-29T16:39:52.337" v="5158" actId="164"/>
          <ac:grpSpMkLst>
            <pc:docMk/>
            <pc:sldMk cId="3844538767" sldId="293"/>
            <ac:grpSpMk id="38" creationId="{4675BE83-366E-5B8B-2C70-CEE8DB37E046}"/>
          </ac:grpSpMkLst>
        </pc:grpChg>
        <pc:picChg chg="add mod">
          <ac:chgData name="Milena Vlot" userId="50d5203e843489a2" providerId="LiveId" clId="{95E62026-F42D-4315-809D-DD94EDA1ADFD}" dt="2024-02-25T14:58:04.223" v="2150"/>
          <ac:picMkLst>
            <pc:docMk/>
            <pc:sldMk cId="3844538767" sldId="293"/>
            <ac:picMk id="2" creationId="{AEDE6051-2D88-5D3E-064A-8B2F517980DE}"/>
          </ac:picMkLst>
        </pc:picChg>
        <pc:picChg chg="del">
          <ac:chgData name="Milena Vlot" userId="50d5203e843489a2" providerId="LiveId" clId="{95E62026-F42D-4315-809D-DD94EDA1ADFD}" dt="2024-02-25T14:58:03.907" v="2149" actId="478"/>
          <ac:picMkLst>
            <pc:docMk/>
            <pc:sldMk cId="3844538767" sldId="293"/>
            <ac:picMk id="3" creationId="{EC3EC1EA-79D7-6F24-4D8A-49EBE7E867C7}"/>
          </ac:picMkLst>
        </pc:picChg>
        <pc:picChg chg="del mod">
          <ac:chgData name="Milena Vlot" userId="50d5203e843489a2" providerId="LiveId" clId="{95E62026-F42D-4315-809D-DD94EDA1ADFD}" dt="2024-02-29T16:33:15.322" v="5033" actId="478"/>
          <ac:picMkLst>
            <pc:docMk/>
            <pc:sldMk cId="3844538767" sldId="293"/>
            <ac:picMk id="7" creationId="{31878E31-5270-83F9-C3CF-A5A91D215A60}"/>
          </ac:picMkLst>
        </pc:picChg>
        <pc:picChg chg="add del mod modCrop">
          <ac:chgData name="Milena Vlot" userId="50d5203e843489a2" providerId="LiveId" clId="{95E62026-F42D-4315-809D-DD94EDA1ADFD}" dt="2024-02-29T16:32:33.478" v="5026" actId="478"/>
          <ac:picMkLst>
            <pc:docMk/>
            <pc:sldMk cId="3844538767" sldId="293"/>
            <ac:picMk id="8" creationId="{924340F1-1308-7062-A38F-4EA27CB01C1D}"/>
          </ac:picMkLst>
        </pc:picChg>
        <pc:picChg chg="add del mod">
          <ac:chgData name="Milena Vlot" userId="50d5203e843489a2" providerId="LiveId" clId="{95E62026-F42D-4315-809D-DD94EDA1ADFD}" dt="2024-02-29T16:32:34.723" v="5027" actId="478"/>
          <ac:picMkLst>
            <pc:docMk/>
            <pc:sldMk cId="3844538767" sldId="293"/>
            <ac:picMk id="9" creationId="{21432CA4-77C0-F362-C9B6-85E53C104BF2}"/>
          </ac:picMkLst>
        </pc:picChg>
        <pc:picChg chg="add del mod">
          <ac:chgData name="Milena Vlot" userId="50d5203e843489a2" providerId="LiveId" clId="{95E62026-F42D-4315-809D-DD94EDA1ADFD}" dt="2024-02-29T16:32:36.160" v="5028" actId="478"/>
          <ac:picMkLst>
            <pc:docMk/>
            <pc:sldMk cId="3844538767" sldId="293"/>
            <ac:picMk id="10" creationId="{DFC46D0C-7E4C-3F02-0E1C-7920C79C00D3}"/>
          </ac:picMkLst>
        </pc:picChg>
        <pc:picChg chg="add del mod">
          <ac:chgData name="Milena Vlot" userId="50d5203e843489a2" providerId="LiveId" clId="{95E62026-F42D-4315-809D-DD94EDA1ADFD}" dt="2024-02-29T16:32:37.707" v="5029" actId="478"/>
          <ac:picMkLst>
            <pc:docMk/>
            <pc:sldMk cId="3844538767" sldId="293"/>
            <ac:picMk id="11" creationId="{37474013-F59B-D93F-67F7-155EC5B1D8CA}"/>
          </ac:picMkLst>
        </pc:picChg>
        <pc:picChg chg="del mod">
          <ac:chgData name="Milena Vlot" userId="50d5203e843489a2" providerId="LiveId" clId="{95E62026-F42D-4315-809D-DD94EDA1ADFD}" dt="2024-02-29T16:33:18.649" v="5034" actId="478"/>
          <ac:picMkLst>
            <pc:docMk/>
            <pc:sldMk cId="3844538767" sldId="293"/>
            <ac:picMk id="14" creationId="{467C2D46-FD69-4122-39B7-8E60F2C7867C}"/>
          </ac:picMkLst>
        </pc:picChg>
        <pc:picChg chg="del mod">
          <ac:chgData name="Milena Vlot" userId="50d5203e843489a2" providerId="LiveId" clId="{95E62026-F42D-4315-809D-DD94EDA1ADFD}" dt="2024-02-29T16:33:21.408" v="5035" actId="478"/>
          <ac:picMkLst>
            <pc:docMk/>
            <pc:sldMk cId="3844538767" sldId="293"/>
            <ac:picMk id="19" creationId="{4F86D0CE-A914-E14A-932D-98254DE461E2}"/>
          </ac:picMkLst>
        </pc:picChg>
        <pc:picChg chg="del mod">
          <ac:chgData name="Milena Vlot" userId="50d5203e843489a2" providerId="LiveId" clId="{95E62026-F42D-4315-809D-DD94EDA1ADFD}" dt="2024-02-29T16:33:23.268" v="5036" actId="478"/>
          <ac:picMkLst>
            <pc:docMk/>
            <pc:sldMk cId="3844538767" sldId="293"/>
            <ac:picMk id="22" creationId="{EBD20B31-FA45-E1CC-68FE-4D0BE22037BE}"/>
          </ac:picMkLst>
        </pc:picChg>
        <pc:picChg chg="add mod modCrop">
          <ac:chgData name="Milena Vlot" userId="50d5203e843489a2" providerId="LiveId" clId="{95E62026-F42D-4315-809D-DD94EDA1ADFD}" dt="2024-02-29T16:39:50.430" v="5157" actId="164"/>
          <ac:picMkLst>
            <pc:docMk/>
            <pc:sldMk cId="3844538767" sldId="293"/>
            <ac:picMk id="25" creationId="{EF964F4C-B0CB-D3D8-0CC3-E1D33A8FAFD9}"/>
          </ac:picMkLst>
        </pc:picChg>
        <pc:picChg chg="add mod modCrop">
          <ac:chgData name="Milena Vlot" userId="50d5203e843489a2" providerId="LiveId" clId="{95E62026-F42D-4315-809D-DD94EDA1ADFD}" dt="2024-02-29T16:39:47.865" v="5156" actId="164"/>
          <ac:picMkLst>
            <pc:docMk/>
            <pc:sldMk cId="3844538767" sldId="293"/>
            <ac:picMk id="27" creationId="{0922F0A6-35EC-6FFC-92C5-17C5353B477F}"/>
          </ac:picMkLst>
        </pc:picChg>
        <pc:picChg chg="add mod modCrop">
          <ac:chgData name="Milena Vlot" userId="50d5203e843489a2" providerId="LiveId" clId="{95E62026-F42D-4315-809D-DD94EDA1ADFD}" dt="2024-02-29T16:39:52.337" v="5158" actId="164"/>
          <ac:picMkLst>
            <pc:docMk/>
            <pc:sldMk cId="3844538767" sldId="293"/>
            <ac:picMk id="29" creationId="{4BC9CEC8-653C-3994-2E26-2D12D9C3C51E}"/>
          </ac:picMkLst>
        </pc:picChg>
        <pc:picChg chg="add mod modCrop">
          <ac:chgData name="Milena Vlot" userId="50d5203e843489a2" providerId="LiveId" clId="{95E62026-F42D-4315-809D-DD94EDA1ADFD}" dt="2024-02-29T16:39:45.786" v="5155" actId="164"/>
          <ac:picMkLst>
            <pc:docMk/>
            <pc:sldMk cId="3844538767" sldId="293"/>
            <ac:picMk id="31" creationId="{56E59516-2D85-5B30-FD62-025DC2B54304}"/>
          </ac:picMkLst>
        </pc:picChg>
        <pc:picChg chg="del">
          <ac:chgData name="Milena Vlot" userId="50d5203e843489a2" providerId="LiveId" clId="{95E62026-F42D-4315-809D-DD94EDA1ADFD}" dt="2024-02-25T15:00:22.090" v="2240" actId="478"/>
          <ac:picMkLst>
            <pc:docMk/>
            <pc:sldMk cId="3844538767" sldId="293"/>
            <ac:picMk id="4098" creationId="{80B2E0FC-62DC-4F2D-611D-FB0CE5A3426F}"/>
          </ac:picMkLst>
        </pc:picChg>
        <pc:picChg chg="del">
          <ac:chgData name="Milena Vlot" userId="50d5203e843489a2" providerId="LiveId" clId="{95E62026-F42D-4315-809D-DD94EDA1ADFD}" dt="2024-02-25T15:00:21.362" v="2239" actId="478"/>
          <ac:picMkLst>
            <pc:docMk/>
            <pc:sldMk cId="3844538767" sldId="293"/>
            <ac:picMk id="4100" creationId="{D9F4F118-841E-AB60-0F96-4C599C3D7992}"/>
          </ac:picMkLst>
        </pc:picChg>
        <pc:picChg chg="add del mod">
          <ac:chgData name="Milena Vlot" userId="50d5203e843489a2" providerId="LiveId" clId="{95E62026-F42D-4315-809D-DD94EDA1ADFD}" dt="2024-02-29T16:32:31.659" v="5025" actId="478"/>
          <ac:picMkLst>
            <pc:docMk/>
            <pc:sldMk cId="3844538767" sldId="293"/>
            <ac:picMk id="7170" creationId="{9BB4D13D-880E-395C-1F7A-C3EE01D0A4F7}"/>
          </ac:picMkLst>
        </pc:picChg>
      </pc:sldChg>
      <pc:sldChg chg="addSp delSp modSp add mod ord modTransition delAnim modAnim">
        <pc:chgData name="Milena Vlot" userId="50d5203e843489a2" providerId="LiveId" clId="{95E62026-F42D-4315-809D-DD94EDA1ADFD}" dt="2024-03-06T12:05:23.219" v="6422"/>
        <pc:sldMkLst>
          <pc:docMk/>
          <pc:sldMk cId="986894220" sldId="294"/>
        </pc:sldMkLst>
        <pc:spChg chg="add del mod">
          <ac:chgData name="Milena Vlot" userId="50d5203e843489a2" providerId="LiveId" clId="{95E62026-F42D-4315-809D-DD94EDA1ADFD}" dt="2024-02-26T11:26:55.338" v="4508" actId="478"/>
          <ac:spMkLst>
            <pc:docMk/>
            <pc:sldMk cId="986894220" sldId="294"/>
            <ac:spMk id="2" creationId="{3182B45B-5CCD-BBBA-9DEC-82936B63859D}"/>
          </ac:spMkLst>
        </pc:spChg>
        <pc:spChg chg="del">
          <ac:chgData name="Milena Vlot" userId="50d5203e843489a2" providerId="LiveId" clId="{95E62026-F42D-4315-809D-DD94EDA1ADFD}" dt="2024-02-25T15:15:31.789" v="2399" actId="478"/>
          <ac:spMkLst>
            <pc:docMk/>
            <pc:sldMk cId="986894220" sldId="294"/>
            <ac:spMk id="2" creationId="{7F0C1DD3-18F8-C709-65CF-FE4D1A741529}"/>
          </ac:spMkLst>
        </pc:spChg>
        <pc:spChg chg="mod">
          <ac:chgData name="Milena Vlot" userId="50d5203e843489a2" providerId="LiveId" clId="{95E62026-F42D-4315-809D-DD94EDA1ADFD}" dt="2024-02-25T15:16:02.094" v="2401" actId="1582"/>
          <ac:spMkLst>
            <pc:docMk/>
            <pc:sldMk cId="986894220" sldId="294"/>
            <ac:spMk id="3" creationId="{C197A807-61BE-1AAC-EE82-45AA981ACA05}"/>
          </ac:spMkLst>
        </pc:spChg>
        <pc:spChg chg="add mod">
          <ac:chgData name="Milena Vlot" userId="50d5203e843489a2" providerId="LiveId" clId="{95E62026-F42D-4315-809D-DD94EDA1ADFD}" dt="2024-02-25T15:22:27.696" v="2415" actId="1076"/>
          <ac:spMkLst>
            <pc:docMk/>
            <pc:sldMk cId="986894220" sldId="294"/>
            <ac:spMk id="4" creationId="{30643E27-47B8-759B-D939-40311629A915}"/>
          </ac:spMkLst>
        </pc:spChg>
        <pc:spChg chg="add mod">
          <ac:chgData name="Milena Vlot" userId="50d5203e843489a2" providerId="LiveId" clId="{95E62026-F42D-4315-809D-DD94EDA1ADFD}" dt="2024-02-25T15:24:23.738" v="2438" actId="113"/>
          <ac:spMkLst>
            <pc:docMk/>
            <pc:sldMk cId="986894220" sldId="294"/>
            <ac:spMk id="6" creationId="{F3F0A957-65F7-399B-D71D-41F652ECCECF}"/>
          </ac:spMkLst>
        </pc:spChg>
        <pc:spChg chg="add mod">
          <ac:chgData name="Milena Vlot" userId="50d5203e843489a2" providerId="LiveId" clId="{95E62026-F42D-4315-809D-DD94EDA1ADFD}" dt="2024-02-26T11:26:55.684" v="4509"/>
          <ac:spMkLst>
            <pc:docMk/>
            <pc:sldMk cId="986894220" sldId="294"/>
            <ac:spMk id="7" creationId="{F443325A-4D25-DD83-AB3A-E912F6499DF0}"/>
          </ac:spMkLst>
        </pc:spChg>
        <pc:spChg chg="add del mod">
          <ac:chgData name="Milena Vlot" userId="50d5203e843489a2" providerId="LiveId" clId="{95E62026-F42D-4315-809D-DD94EDA1ADFD}" dt="2024-02-25T15:24:07.972" v="2436" actId="1076"/>
          <ac:spMkLst>
            <pc:docMk/>
            <pc:sldMk cId="986894220" sldId="294"/>
            <ac:spMk id="12" creationId="{A8994C41-9C87-0DA6-A2DF-CA2F24BD3C21}"/>
          </ac:spMkLst>
        </pc:spChg>
        <pc:picChg chg="add mod">
          <ac:chgData name="Milena Vlot" userId="50d5203e843489a2" providerId="LiveId" clId="{95E62026-F42D-4315-809D-DD94EDA1ADFD}" dt="2024-02-25T15:22:40.483" v="2417" actId="1076"/>
          <ac:picMkLst>
            <pc:docMk/>
            <pc:sldMk cId="986894220" sldId="294"/>
            <ac:picMk id="5" creationId="{36C99A98-B7FC-2748-5E12-ABDB26E42FB4}"/>
          </ac:picMkLst>
        </pc:picChg>
        <pc:picChg chg="add mod">
          <ac:chgData name="Milena Vlot" userId="50d5203e843489a2" providerId="LiveId" clId="{95E62026-F42D-4315-809D-DD94EDA1ADFD}" dt="2024-02-25T15:23:35.268" v="2422" actId="1076"/>
          <ac:picMkLst>
            <pc:docMk/>
            <pc:sldMk cId="986894220" sldId="294"/>
            <ac:picMk id="10242" creationId="{13682AA0-00F0-39EA-4B73-51FC58C8C7FD}"/>
          </ac:picMkLst>
        </pc:picChg>
      </pc:sldChg>
      <pc:sldChg chg="modSp add mod ord modTransition modAnim">
        <pc:chgData name="Milena Vlot" userId="50d5203e843489a2" providerId="LiveId" clId="{95E62026-F42D-4315-809D-DD94EDA1ADFD}" dt="2024-02-29T16:31:12.476" v="4959"/>
        <pc:sldMkLst>
          <pc:docMk/>
          <pc:sldMk cId="2291363878" sldId="295"/>
        </pc:sldMkLst>
        <pc:picChg chg="mod">
          <ac:chgData name="Milena Vlot" userId="50d5203e843489a2" providerId="LiveId" clId="{95E62026-F42D-4315-809D-DD94EDA1ADFD}" dt="2024-02-25T15:25:23.366" v="2442" actId="1076"/>
          <ac:picMkLst>
            <pc:docMk/>
            <pc:sldMk cId="2291363878" sldId="295"/>
            <ac:picMk id="8" creationId="{2FE8F0B4-44E6-FE7F-A0B4-BA30221B1CF8}"/>
          </ac:picMkLst>
        </pc:picChg>
        <pc:picChg chg="mod">
          <ac:chgData name="Milena Vlot" userId="50d5203e843489a2" providerId="LiveId" clId="{95E62026-F42D-4315-809D-DD94EDA1ADFD}" dt="2024-02-25T15:26:01.658" v="2449" actId="1076"/>
          <ac:picMkLst>
            <pc:docMk/>
            <pc:sldMk cId="2291363878" sldId="295"/>
            <ac:picMk id="9228" creationId="{76335A4B-1919-04D6-BE6F-5CA72EAF41A1}"/>
          </ac:picMkLst>
        </pc:picChg>
      </pc:sldChg>
      <pc:sldChg chg="addSp delSp modSp add ord replId modAnim">
        <pc:chgData name="Milena Vlot" userId="50d5203e843489a2" providerId="LiveId" clId="{95E62026-F42D-4315-809D-DD94EDA1ADFD}" dt="2024-02-25T15:27:35.674" v="2468" actId="1076"/>
        <pc:sldMkLst>
          <pc:docMk/>
          <pc:sldMk cId="1583224833" sldId="296"/>
        </pc:sldMkLst>
        <pc:picChg chg="del">
          <ac:chgData name="Milena Vlot" userId="50d5203e843489a2" providerId="LiveId" clId="{95E62026-F42D-4315-809D-DD94EDA1ADFD}" dt="2024-02-25T15:26:05.806" v="2450" actId="478"/>
          <ac:picMkLst>
            <pc:docMk/>
            <pc:sldMk cId="1583224833" sldId="296"/>
            <ac:picMk id="2" creationId="{D82F9ED9-9C42-570C-52D9-4E30E167561E}"/>
          </ac:picMkLst>
        </pc:picChg>
        <pc:picChg chg="add mod">
          <ac:chgData name="Milena Vlot" userId="50d5203e843489a2" providerId="LiveId" clId="{95E62026-F42D-4315-809D-DD94EDA1ADFD}" dt="2024-02-25T15:27:35.674" v="2468" actId="1076"/>
          <ac:picMkLst>
            <pc:docMk/>
            <pc:sldMk cId="1583224833" sldId="296"/>
            <ac:picMk id="3" creationId="{CEB94B5A-92C7-1888-B940-F1B36A64FABC}"/>
          </ac:picMkLst>
        </pc:picChg>
        <pc:picChg chg="mod">
          <ac:chgData name="Milena Vlot" userId="50d5203e843489a2" providerId="LiveId" clId="{95E62026-F42D-4315-809D-DD94EDA1ADFD}" dt="2024-02-25T15:26:22.162" v="2454" actId="1076"/>
          <ac:picMkLst>
            <pc:docMk/>
            <pc:sldMk cId="1583224833" sldId="296"/>
            <ac:picMk id="4" creationId="{1E2A093D-76B5-05C6-AA49-6C298AED6699}"/>
          </ac:picMkLst>
        </pc:picChg>
        <pc:picChg chg="mod">
          <ac:chgData name="Milena Vlot" userId="50d5203e843489a2" providerId="LiveId" clId="{95E62026-F42D-4315-809D-DD94EDA1ADFD}" dt="2024-02-25T15:26:36.937" v="2456" actId="1076"/>
          <ac:picMkLst>
            <pc:docMk/>
            <pc:sldMk cId="1583224833" sldId="296"/>
            <ac:picMk id="9228" creationId="{E7CECD9F-23F0-4ECB-DA6F-62803FEB49B4}"/>
          </ac:picMkLst>
        </pc:picChg>
      </pc:sldChg>
      <pc:sldChg chg="addSp delSp modSp add mod ord replId delAnim modAnim">
        <pc:chgData name="Milena Vlot" userId="50d5203e843489a2" providerId="LiveId" clId="{95E62026-F42D-4315-809D-DD94EDA1ADFD}" dt="2024-03-06T12:05:35.399" v="6424"/>
        <pc:sldMkLst>
          <pc:docMk/>
          <pc:sldMk cId="976328283" sldId="297"/>
        </pc:sldMkLst>
        <pc:spChg chg="add mod">
          <ac:chgData name="Milena Vlot" userId="50d5203e843489a2" providerId="LiveId" clId="{95E62026-F42D-4315-809D-DD94EDA1ADFD}" dt="2024-02-26T11:27:02.862" v="4513"/>
          <ac:spMkLst>
            <pc:docMk/>
            <pc:sldMk cId="976328283" sldId="297"/>
            <ac:spMk id="2" creationId="{CB006F3F-2E6B-D041-553C-6EEC310E51C9}"/>
          </ac:spMkLst>
        </pc:spChg>
        <pc:spChg chg="del">
          <ac:chgData name="Milena Vlot" userId="50d5203e843489a2" providerId="LiveId" clId="{95E62026-F42D-4315-809D-DD94EDA1ADFD}" dt="2024-02-26T11:27:02.531" v="4512" actId="478"/>
          <ac:spMkLst>
            <pc:docMk/>
            <pc:sldMk cId="976328283" sldId="297"/>
            <ac:spMk id="6" creationId="{7EBE5311-8A75-63A9-31D5-BB033B1A64C2}"/>
          </ac:spMkLst>
        </pc:spChg>
        <pc:spChg chg="mod">
          <ac:chgData name="Milena Vlot" userId="50d5203e843489a2" providerId="LiveId" clId="{95E62026-F42D-4315-809D-DD94EDA1ADFD}" dt="2024-02-25T15:33:07.001" v="2630" actId="20577"/>
          <ac:spMkLst>
            <pc:docMk/>
            <pc:sldMk cId="976328283" sldId="297"/>
            <ac:spMk id="9" creationId="{AFA5AAF0-F87C-8E7C-1745-025E8D1F1646}"/>
          </ac:spMkLst>
        </pc:spChg>
        <pc:spChg chg="mod">
          <ac:chgData name="Milena Vlot" userId="50d5203e843489a2" providerId="LiveId" clId="{95E62026-F42D-4315-809D-DD94EDA1ADFD}" dt="2024-02-25T15:27:55.998" v="2472" actId="14100"/>
          <ac:spMkLst>
            <pc:docMk/>
            <pc:sldMk cId="976328283" sldId="297"/>
            <ac:spMk id="16" creationId="{69249C0B-40FA-D986-9246-6DCB69D81AA4}"/>
          </ac:spMkLst>
        </pc:spChg>
        <pc:spChg chg="del">
          <ac:chgData name="Milena Vlot" userId="50d5203e843489a2" providerId="LiveId" clId="{95E62026-F42D-4315-809D-DD94EDA1ADFD}" dt="2024-02-25T15:32:02.881" v="2613" actId="478"/>
          <ac:spMkLst>
            <pc:docMk/>
            <pc:sldMk cId="976328283" sldId="297"/>
            <ac:spMk id="17" creationId="{03E6E604-1D6F-7DA9-BF41-2D96CD445278}"/>
          </ac:spMkLst>
        </pc:spChg>
        <pc:spChg chg="mod">
          <ac:chgData name="Milena Vlot" userId="50d5203e843489a2" providerId="LiveId" clId="{95E62026-F42D-4315-809D-DD94EDA1ADFD}" dt="2024-02-25T15:32:53.946" v="2625" actId="1076"/>
          <ac:spMkLst>
            <pc:docMk/>
            <pc:sldMk cId="976328283" sldId="297"/>
            <ac:spMk id="22" creationId="{8A0C88EE-F232-9A9A-CFCD-0BACFFC51B71}"/>
          </ac:spMkLst>
        </pc:spChg>
        <pc:picChg chg="del">
          <ac:chgData name="Milena Vlot" userId="50d5203e843489a2" providerId="LiveId" clId="{95E62026-F42D-4315-809D-DD94EDA1ADFD}" dt="2024-02-25T15:28:14.364" v="2482" actId="478"/>
          <ac:picMkLst>
            <pc:docMk/>
            <pc:sldMk cId="976328283" sldId="297"/>
            <ac:picMk id="2" creationId="{32A7DB15-4C62-BF43-07FB-C537C370C5EE}"/>
          </ac:picMkLst>
        </pc:picChg>
        <pc:picChg chg="add mod modCrop">
          <ac:chgData name="Milena Vlot" userId="50d5203e843489a2" providerId="LiveId" clId="{95E62026-F42D-4315-809D-DD94EDA1ADFD}" dt="2024-02-25T15:29:13.798" v="2490" actId="1076"/>
          <ac:picMkLst>
            <pc:docMk/>
            <pc:sldMk cId="976328283" sldId="297"/>
            <ac:picMk id="4" creationId="{0238939E-2856-C3CD-1FE6-B204862FF1A7}"/>
          </ac:picMkLst>
        </pc:picChg>
        <pc:picChg chg="add mod modCrop">
          <ac:chgData name="Milena Vlot" userId="50d5203e843489a2" providerId="LiveId" clId="{95E62026-F42D-4315-809D-DD94EDA1ADFD}" dt="2024-02-25T15:32:48.400" v="2623" actId="1076"/>
          <ac:picMkLst>
            <pc:docMk/>
            <pc:sldMk cId="976328283" sldId="297"/>
            <ac:picMk id="7" creationId="{3B2D4581-84ED-9292-637E-7B272C9FE149}"/>
          </ac:picMkLst>
        </pc:picChg>
        <pc:picChg chg="del">
          <ac:chgData name="Milena Vlot" userId="50d5203e843489a2" providerId="LiveId" clId="{95E62026-F42D-4315-809D-DD94EDA1ADFD}" dt="2024-02-25T15:32:04.044" v="2614" actId="478"/>
          <ac:picMkLst>
            <pc:docMk/>
            <pc:sldMk cId="976328283" sldId="297"/>
            <ac:picMk id="11" creationId="{A901286B-4320-65AA-B0D6-3473F1A30DB8}"/>
          </ac:picMkLst>
        </pc:picChg>
      </pc:sldChg>
      <pc:sldChg chg="addSp delSp modSp add mod ord replId modTransition delAnim modAnim">
        <pc:chgData name="Milena Vlot" userId="50d5203e843489a2" providerId="LiveId" clId="{95E62026-F42D-4315-809D-DD94EDA1ADFD}" dt="2024-03-13T11:06:18.698" v="6857" actId="1035"/>
        <pc:sldMkLst>
          <pc:docMk/>
          <pc:sldMk cId="2310623749" sldId="298"/>
        </pc:sldMkLst>
        <pc:spChg chg="add mod">
          <ac:chgData name="Milena Vlot" userId="50d5203e843489a2" providerId="LiveId" clId="{95E62026-F42D-4315-809D-DD94EDA1ADFD}" dt="2024-02-26T11:27:00.035" v="4511"/>
          <ac:spMkLst>
            <pc:docMk/>
            <pc:sldMk cId="2310623749" sldId="298"/>
            <ac:spMk id="3" creationId="{FFED04DA-A704-A43D-D0D4-256009353E82}"/>
          </ac:spMkLst>
        </pc:spChg>
        <pc:spChg chg="del mod">
          <ac:chgData name="Milena Vlot" userId="50d5203e843489a2" providerId="LiveId" clId="{95E62026-F42D-4315-809D-DD94EDA1ADFD}" dt="2024-02-29T16:44:34.253" v="5202" actId="478"/>
          <ac:spMkLst>
            <pc:docMk/>
            <pc:sldMk cId="2310623749" sldId="298"/>
            <ac:spMk id="4" creationId="{9C73CB31-4985-BF7B-9A8E-692E27FA5A1A}"/>
          </ac:spMkLst>
        </pc:spChg>
        <pc:spChg chg="del mod">
          <ac:chgData name="Milena Vlot" userId="50d5203e843489a2" providerId="LiveId" clId="{95E62026-F42D-4315-809D-DD94EDA1ADFD}" dt="2024-02-29T16:44:30.172" v="5201" actId="478"/>
          <ac:spMkLst>
            <pc:docMk/>
            <pc:sldMk cId="2310623749" sldId="298"/>
            <ac:spMk id="5" creationId="{903AC94B-7782-04C5-F98B-DE0B517E3C6F}"/>
          </ac:spMkLst>
        </pc:spChg>
        <pc:spChg chg="del">
          <ac:chgData name="Milena Vlot" userId="50d5203e843489a2" providerId="LiveId" clId="{95E62026-F42D-4315-809D-DD94EDA1ADFD}" dt="2024-03-13T11:03:11.414" v="6802" actId="478"/>
          <ac:spMkLst>
            <pc:docMk/>
            <pc:sldMk cId="2310623749" sldId="298"/>
            <ac:spMk id="5" creationId="{F0C81119-63B1-4321-9715-E06029AC2E10}"/>
          </ac:spMkLst>
        </pc:spChg>
        <pc:spChg chg="del">
          <ac:chgData name="Milena Vlot" userId="50d5203e843489a2" providerId="LiveId" clId="{95E62026-F42D-4315-809D-DD94EDA1ADFD}" dt="2024-02-26T11:26:59.654" v="4510" actId="478"/>
          <ac:spMkLst>
            <pc:docMk/>
            <pc:sldMk cId="2310623749" sldId="298"/>
            <ac:spMk id="6" creationId="{AEEA6361-DA15-9CDA-4065-38CEA966DD9B}"/>
          </ac:spMkLst>
        </pc:spChg>
        <pc:spChg chg="mod">
          <ac:chgData name="Milena Vlot" userId="50d5203e843489a2" providerId="LiveId" clId="{95E62026-F42D-4315-809D-DD94EDA1ADFD}" dt="2024-02-29T16:44:35.002" v="5203"/>
          <ac:spMkLst>
            <pc:docMk/>
            <pc:sldMk cId="2310623749" sldId="298"/>
            <ac:spMk id="7" creationId="{9EFF69B3-17F8-1F39-5165-86D88B1E5C86}"/>
          </ac:spMkLst>
        </pc:spChg>
        <pc:spChg chg="mod">
          <ac:chgData name="Milena Vlot" userId="50d5203e843489a2" providerId="LiveId" clId="{95E62026-F42D-4315-809D-DD94EDA1ADFD}" dt="2024-02-29T16:44:35.002" v="5203"/>
          <ac:spMkLst>
            <pc:docMk/>
            <pc:sldMk cId="2310623749" sldId="298"/>
            <ac:spMk id="9" creationId="{8C53C01C-BAF6-5EBF-60F4-865B56F4D18E}"/>
          </ac:spMkLst>
        </pc:spChg>
        <pc:spChg chg="add mod">
          <ac:chgData name="Milena Vlot" userId="50d5203e843489a2" providerId="LiveId" clId="{95E62026-F42D-4315-809D-DD94EDA1ADFD}" dt="2024-02-29T16:47:54.231" v="5333" actId="20577"/>
          <ac:spMkLst>
            <pc:docMk/>
            <pc:sldMk cId="2310623749" sldId="298"/>
            <ac:spMk id="11" creationId="{C08975F7-5920-4524-30C9-FD510A4EF508}"/>
          </ac:spMkLst>
        </pc:spChg>
        <pc:spChg chg="mod">
          <ac:chgData name="Milena Vlot" userId="50d5203e843489a2" providerId="LiveId" clId="{95E62026-F42D-4315-809D-DD94EDA1ADFD}" dt="2024-02-25T15:28:03.711" v="2478" actId="14100"/>
          <ac:spMkLst>
            <pc:docMk/>
            <pc:sldMk cId="2310623749" sldId="298"/>
            <ac:spMk id="16" creationId="{85972EEA-7C03-DFC4-3EF9-B6DFCB7FE8D3}"/>
          </ac:spMkLst>
        </pc:spChg>
        <pc:grpChg chg="add del mod">
          <ac:chgData name="Milena Vlot" userId="50d5203e843489a2" providerId="LiveId" clId="{95E62026-F42D-4315-809D-DD94EDA1ADFD}" dt="2024-02-29T16:45:14.200" v="5205" actId="478"/>
          <ac:grpSpMkLst>
            <pc:docMk/>
            <pc:sldMk cId="2310623749" sldId="298"/>
            <ac:grpSpMk id="6" creationId="{6AAC5AF4-7DAF-DF70-7D23-5DF96A18AE67}"/>
          </ac:grpSpMkLst>
        </pc:grpChg>
        <pc:picChg chg="add mod">
          <ac:chgData name="Milena Vlot" userId="50d5203e843489a2" providerId="LiveId" clId="{95E62026-F42D-4315-809D-DD94EDA1ADFD}" dt="2024-02-25T15:29:16.031" v="2491"/>
          <ac:picMkLst>
            <pc:docMk/>
            <pc:sldMk cId="2310623749" sldId="298"/>
            <ac:picMk id="2" creationId="{6612258B-2A77-F544-034C-697F2C7A331A}"/>
          </ac:picMkLst>
        </pc:picChg>
        <pc:picChg chg="del">
          <ac:chgData name="Milena Vlot" userId="50d5203e843489a2" providerId="LiveId" clId="{95E62026-F42D-4315-809D-DD94EDA1ADFD}" dt="2024-02-25T15:28:11.471" v="2481" actId="478"/>
          <ac:picMkLst>
            <pc:docMk/>
            <pc:sldMk cId="2310623749" sldId="298"/>
            <ac:picMk id="3" creationId="{CACD413D-4836-7A13-2AF7-CEAE77AC3F2D}"/>
          </ac:picMkLst>
        </pc:picChg>
        <pc:picChg chg="mod">
          <ac:chgData name="Milena Vlot" userId="50d5203e843489a2" providerId="LiveId" clId="{95E62026-F42D-4315-809D-DD94EDA1ADFD}" dt="2024-03-13T11:06:18.698" v="6857" actId="1035"/>
          <ac:picMkLst>
            <pc:docMk/>
            <pc:sldMk cId="2310623749" sldId="298"/>
            <ac:picMk id="4" creationId="{3175549E-5ECF-D360-A8FC-3D4F630B6A37}"/>
          </ac:picMkLst>
        </pc:picChg>
        <pc:picChg chg="add del mod modCrop">
          <ac:chgData name="Milena Vlot" userId="50d5203e843489a2" providerId="LiveId" clId="{95E62026-F42D-4315-809D-DD94EDA1ADFD}" dt="2024-03-13T11:05:18.460" v="6810" actId="478"/>
          <ac:picMkLst>
            <pc:docMk/>
            <pc:sldMk cId="2310623749" sldId="298"/>
            <ac:picMk id="7" creationId="{81E84A70-BD4F-CF6E-9ED9-14958EAB89F7}"/>
          </ac:picMkLst>
        </pc:picChg>
        <pc:picChg chg="mod">
          <ac:chgData name="Milena Vlot" userId="50d5203e843489a2" providerId="LiveId" clId="{95E62026-F42D-4315-809D-DD94EDA1ADFD}" dt="2024-02-29T16:44:35.002" v="5203"/>
          <ac:picMkLst>
            <pc:docMk/>
            <pc:sldMk cId="2310623749" sldId="298"/>
            <ac:picMk id="8" creationId="{DD59870C-CDC2-0C2D-C442-D955180D4056}"/>
          </ac:picMkLst>
        </pc:picChg>
        <pc:picChg chg="add mod modCrop">
          <ac:chgData name="Milena Vlot" userId="50d5203e843489a2" providerId="LiveId" clId="{95E62026-F42D-4315-809D-DD94EDA1ADFD}" dt="2024-03-13T11:06:18.698" v="6857" actId="1035"/>
          <ac:picMkLst>
            <pc:docMk/>
            <pc:sldMk cId="2310623749" sldId="298"/>
            <ac:picMk id="9" creationId="{BA489D02-739B-CAD5-AD99-399061CD1094}"/>
          </ac:picMkLst>
        </pc:picChg>
        <pc:picChg chg="add del mod">
          <ac:chgData name="Milena Vlot" userId="50d5203e843489a2" providerId="LiveId" clId="{95E62026-F42D-4315-809D-DD94EDA1ADFD}" dt="2024-02-29T16:45:11.408" v="5204" actId="478"/>
          <ac:picMkLst>
            <pc:docMk/>
            <pc:sldMk cId="2310623749" sldId="298"/>
            <ac:picMk id="10" creationId="{E44A9E36-633B-729A-4B20-639F2973B4EB}"/>
          </ac:picMkLst>
        </pc:picChg>
        <pc:picChg chg="add mod">
          <ac:chgData name="Milena Vlot" userId="50d5203e843489a2" providerId="LiveId" clId="{95E62026-F42D-4315-809D-DD94EDA1ADFD}" dt="2024-02-29T16:47:58.039" v="5334" actId="1076"/>
          <ac:picMkLst>
            <pc:docMk/>
            <pc:sldMk cId="2310623749" sldId="298"/>
            <ac:picMk id="12" creationId="{3AC0D72E-8BFA-CB56-ACF5-7126AF298804}"/>
          </ac:picMkLst>
        </pc:picChg>
        <pc:picChg chg="del">
          <ac:chgData name="Milena Vlot" userId="50d5203e843489a2" providerId="LiveId" clId="{95E62026-F42D-4315-809D-DD94EDA1ADFD}" dt="2024-02-25T15:28:08.541" v="2480" actId="478"/>
          <ac:picMkLst>
            <pc:docMk/>
            <pc:sldMk cId="2310623749" sldId="298"/>
            <ac:picMk id="4098" creationId="{E57FFCA3-281E-E536-1D03-7011E7E7EC8B}"/>
          </ac:picMkLst>
        </pc:picChg>
        <pc:picChg chg="del">
          <ac:chgData name="Milena Vlot" userId="50d5203e843489a2" providerId="LiveId" clId="{95E62026-F42D-4315-809D-DD94EDA1ADFD}" dt="2024-02-25T15:28:07.652" v="2479" actId="478"/>
          <ac:picMkLst>
            <pc:docMk/>
            <pc:sldMk cId="2310623749" sldId="298"/>
            <ac:picMk id="4100" creationId="{89E72F1A-08B0-7B98-24F9-72EDE562995C}"/>
          </ac:picMkLst>
        </pc:picChg>
        <pc:picChg chg="add del mod">
          <ac:chgData name="Milena Vlot" userId="50d5203e843489a2" providerId="LiveId" clId="{95E62026-F42D-4315-809D-DD94EDA1ADFD}" dt="2024-02-29T16:44:27.588" v="5200" actId="478"/>
          <ac:picMkLst>
            <pc:docMk/>
            <pc:sldMk cId="2310623749" sldId="298"/>
            <ac:picMk id="11266" creationId="{9D68614D-7F65-5099-0650-0375B4EFEEBB}"/>
          </ac:picMkLst>
        </pc:picChg>
      </pc:sldChg>
      <pc:sldChg chg="addSp delSp modSp add mod ord delAnim modAnim">
        <pc:chgData name="Milena Vlot" userId="50d5203e843489a2" providerId="LiveId" clId="{95E62026-F42D-4315-809D-DD94EDA1ADFD}" dt="2024-02-29T16:51:05.767" v="5480"/>
        <pc:sldMkLst>
          <pc:docMk/>
          <pc:sldMk cId="425539787" sldId="299"/>
        </pc:sldMkLst>
        <pc:spChg chg="add mod">
          <ac:chgData name="Milena Vlot" userId="50d5203e843489a2" providerId="LiveId" clId="{95E62026-F42D-4315-809D-DD94EDA1ADFD}" dt="2024-02-26T11:27:06.973" v="4515"/>
          <ac:spMkLst>
            <pc:docMk/>
            <pc:sldMk cId="425539787" sldId="299"/>
            <ac:spMk id="3" creationId="{C890659C-5D0E-FF58-7E97-551502DFC225}"/>
          </ac:spMkLst>
        </pc:spChg>
        <pc:spChg chg="mod">
          <ac:chgData name="Milena Vlot" userId="50d5203e843489a2" providerId="LiveId" clId="{95E62026-F42D-4315-809D-DD94EDA1ADFD}" dt="2024-02-29T16:49:04.220" v="5408" actId="113"/>
          <ac:spMkLst>
            <pc:docMk/>
            <pc:sldMk cId="425539787" sldId="299"/>
            <ac:spMk id="4" creationId="{A8A31CE5-62D4-2B69-E2B5-EC90EEC7421B}"/>
          </ac:spMkLst>
        </pc:spChg>
        <pc:spChg chg="mod">
          <ac:chgData name="Milena Vlot" userId="50d5203e843489a2" providerId="LiveId" clId="{95E62026-F42D-4315-809D-DD94EDA1ADFD}" dt="2024-02-29T16:49:37.588" v="5460" actId="20577"/>
          <ac:spMkLst>
            <pc:docMk/>
            <pc:sldMk cId="425539787" sldId="299"/>
            <ac:spMk id="5" creationId="{6CE47010-247C-4F05-4EF2-F708916E6ED5}"/>
          </ac:spMkLst>
        </pc:spChg>
        <pc:spChg chg="del">
          <ac:chgData name="Milena Vlot" userId="50d5203e843489a2" providerId="LiveId" clId="{95E62026-F42D-4315-809D-DD94EDA1ADFD}" dt="2024-02-26T11:27:06.704" v="4514" actId="478"/>
          <ac:spMkLst>
            <pc:docMk/>
            <pc:sldMk cId="425539787" sldId="299"/>
            <ac:spMk id="6" creationId="{61AD0934-DD99-FFCF-BADE-B898721683A3}"/>
          </ac:spMkLst>
        </pc:spChg>
        <pc:spChg chg="mod">
          <ac:chgData name="Milena Vlot" userId="50d5203e843489a2" providerId="LiveId" clId="{95E62026-F42D-4315-809D-DD94EDA1ADFD}" dt="2024-02-25T15:31:23.615" v="2583" actId="20577"/>
          <ac:spMkLst>
            <pc:docMk/>
            <pc:sldMk cId="425539787" sldId="299"/>
            <ac:spMk id="16" creationId="{3C7FE8E9-A71B-3FC1-BC0E-0CD2886D520C}"/>
          </ac:spMkLst>
        </pc:spChg>
        <pc:picChg chg="add mod">
          <ac:chgData name="Milena Vlot" userId="50d5203e843489a2" providerId="LiveId" clId="{95E62026-F42D-4315-809D-DD94EDA1ADFD}" dt="2024-02-29T16:50:36.852" v="5474" actId="1076"/>
          <ac:picMkLst>
            <pc:docMk/>
            <pc:sldMk cId="425539787" sldId="299"/>
            <ac:picMk id="1026" creationId="{3CA1D0A2-6B83-1CC3-D18C-07399CCB9F77}"/>
          </ac:picMkLst>
        </pc:picChg>
        <pc:picChg chg="del">
          <ac:chgData name="Milena Vlot" userId="50d5203e843489a2" providerId="LiveId" clId="{95E62026-F42D-4315-809D-DD94EDA1ADFD}" dt="2024-02-25T15:34:26.473" v="2637" actId="478"/>
          <ac:picMkLst>
            <pc:docMk/>
            <pc:sldMk cId="425539787" sldId="299"/>
            <ac:picMk id="11266" creationId="{87A261F3-9479-64F1-B4AE-96F32C83198C}"/>
          </ac:picMkLst>
        </pc:picChg>
        <pc:picChg chg="add del mod">
          <ac:chgData name="Milena Vlot" userId="50d5203e843489a2" providerId="LiveId" clId="{95E62026-F42D-4315-809D-DD94EDA1ADFD}" dt="2024-02-25T15:35:10.318" v="2639" actId="478"/>
          <ac:picMkLst>
            <pc:docMk/>
            <pc:sldMk cId="425539787" sldId="299"/>
            <ac:picMk id="12290" creationId="{C8E70F18-7116-99BD-966E-1AA0CAE8E04E}"/>
          </ac:picMkLst>
        </pc:picChg>
        <pc:picChg chg="add del mod">
          <ac:chgData name="Milena Vlot" userId="50d5203e843489a2" providerId="LiveId" clId="{95E62026-F42D-4315-809D-DD94EDA1ADFD}" dt="2024-02-29T16:50:06.872" v="5468" actId="478"/>
          <ac:picMkLst>
            <pc:docMk/>
            <pc:sldMk cId="425539787" sldId="299"/>
            <ac:picMk id="12292" creationId="{074C22C0-D70D-E87E-4FED-7A7B7AFDA6A3}"/>
          </ac:picMkLst>
        </pc:picChg>
        <pc:picChg chg="add mod">
          <ac:chgData name="Milena Vlot" userId="50d5203e843489a2" providerId="LiveId" clId="{95E62026-F42D-4315-809D-DD94EDA1ADFD}" dt="2024-02-29T16:50:42.117" v="5475" actId="166"/>
          <ac:picMkLst>
            <pc:docMk/>
            <pc:sldMk cId="425539787" sldId="299"/>
            <ac:picMk id="12294" creationId="{161053EF-7D35-D3D9-6B4F-940198D76D56}"/>
          </ac:picMkLst>
        </pc:picChg>
      </pc:sldChg>
      <pc:sldChg chg="modSp add mod modTransition modAnim">
        <pc:chgData name="Milena Vlot" userId="50d5203e843489a2" providerId="LiveId" clId="{95E62026-F42D-4315-809D-DD94EDA1ADFD}" dt="2024-02-29T16:31:17.734" v="4961"/>
        <pc:sldMkLst>
          <pc:docMk/>
          <pc:sldMk cId="889018756" sldId="300"/>
        </pc:sldMkLst>
        <pc:picChg chg="mod">
          <ac:chgData name="Milena Vlot" userId="50d5203e843489a2" providerId="LiveId" clId="{95E62026-F42D-4315-809D-DD94EDA1ADFD}" dt="2024-02-25T15:37:56.293" v="2674" actId="1076"/>
          <ac:picMkLst>
            <pc:docMk/>
            <pc:sldMk cId="889018756" sldId="300"/>
            <ac:picMk id="8" creationId="{14DCBFD4-E404-C6F8-1716-07BCCC102ED0}"/>
          </ac:picMkLst>
        </pc:picChg>
        <pc:picChg chg="mod">
          <ac:chgData name="Milena Vlot" userId="50d5203e843489a2" providerId="LiveId" clId="{95E62026-F42D-4315-809D-DD94EDA1ADFD}" dt="2024-02-25T15:38:29.071" v="2680" actId="1076"/>
          <ac:picMkLst>
            <pc:docMk/>
            <pc:sldMk cId="889018756" sldId="300"/>
            <ac:picMk id="9228" creationId="{97036208-2285-F650-BF2E-82727512858F}"/>
          </ac:picMkLst>
        </pc:picChg>
      </pc:sldChg>
      <pc:sldChg chg="addSp delSp modSp add replId modAnim">
        <pc:chgData name="Milena Vlot" userId="50d5203e843489a2" providerId="LiveId" clId="{95E62026-F42D-4315-809D-DD94EDA1ADFD}" dt="2024-02-25T15:40:07.737" v="2700"/>
        <pc:sldMkLst>
          <pc:docMk/>
          <pc:sldMk cId="3860325144" sldId="301"/>
        </pc:sldMkLst>
        <pc:picChg chg="add mod">
          <ac:chgData name="Milena Vlot" userId="50d5203e843489a2" providerId="LiveId" clId="{95E62026-F42D-4315-809D-DD94EDA1ADFD}" dt="2024-02-25T15:39:55.042" v="2697" actId="732"/>
          <ac:picMkLst>
            <pc:docMk/>
            <pc:sldMk cId="3860325144" sldId="301"/>
            <ac:picMk id="2" creationId="{795EEAE8-AED5-485B-2915-7CF15F625F0B}"/>
          </ac:picMkLst>
        </pc:picChg>
        <pc:picChg chg="del">
          <ac:chgData name="Milena Vlot" userId="50d5203e843489a2" providerId="LiveId" clId="{95E62026-F42D-4315-809D-DD94EDA1ADFD}" dt="2024-02-25T15:38:52.854" v="2684" actId="478"/>
          <ac:picMkLst>
            <pc:docMk/>
            <pc:sldMk cId="3860325144" sldId="301"/>
            <ac:picMk id="3" creationId="{4EEBB70C-3AA1-1BAB-4D2F-8D5AC1E72932}"/>
          </ac:picMkLst>
        </pc:picChg>
        <pc:picChg chg="mod">
          <ac:chgData name="Milena Vlot" userId="50d5203e843489a2" providerId="LiveId" clId="{95E62026-F42D-4315-809D-DD94EDA1ADFD}" dt="2024-02-25T15:39:00.766" v="2687" actId="1076"/>
          <ac:picMkLst>
            <pc:docMk/>
            <pc:sldMk cId="3860325144" sldId="301"/>
            <ac:picMk id="4" creationId="{E60502F6-4B73-53EE-23FF-BBE0074E42A6}"/>
          </ac:picMkLst>
        </pc:picChg>
        <pc:picChg chg="mod">
          <ac:chgData name="Milena Vlot" userId="50d5203e843489a2" providerId="LiveId" clId="{95E62026-F42D-4315-809D-DD94EDA1ADFD}" dt="2024-02-25T15:39:10.878" v="2690" actId="1076"/>
          <ac:picMkLst>
            <pc:docMk/>
            <pc:sldMk cId="3860325144" sldId="301"/>
            <ac:picMk id="9228" creationId="{10F047C9-FA2D-4B6D-4226-A05A1E1FEC1D}"/>
          </ac:picMkLst>
        </pc:picChg>
      </pc:sldChg>
      <pc:sldChg chg="addSp delSp modSp add mod replId modTransition delAnim modAnim">
        <pc:chgData name="Milena Vlot" userId="50d5203e843489a2" providerId="LiveId" clId="{95E62026-F42D-4315-809D-DD94EDA1ADFD}" dt="2024-03-06T12:05:48.589" v="6425"/>
        <pc:sldMkLst>
          <pc:docMk/>
          <pc:sldMk cId="3722458761" sldId="302"/>
        </pc:sldMkLst>
        <pc:spChg chg="add mod">
          <ac:chgData name="Milena Vlot" userId="50d5203e843489a2" providerId="LiveId" clId="{95E62026-F42D-4315-809D-DD94EDA1ADFD}" dt="2024-02-26T11:27:11.101" v="4517"/>
          <ac:spMkLst>
            <pc:docMk/>
            <pc:sldMk cId="3722458761" sldId="302"/>
            <ac:spMk id="2" creationId="{BF61FE0A-DF24-9549-F76E-5E23728A1825}"/>
          </ac:spMkLst>
        </pc:spChg>
        <pc:spChg chg="mod">
          <ac:chgData name="Milena Vlot" userId="50d5203e843489a2" providerId="LiveId" clId="{95E62026-F42D-4315-809D-DD94EDA1ADFD}" dt="2024-02-25T15:41:33.364" v="2770" actId="20577"/>
          <ac:spMkLst>
            <pc:docMk/>
            <pc:sldMk cId="3722458761" sldId="302"/>
            <ac:spMk id="4" creationId="{7CEAEA67-392D-FEF6-048B-7D6F0F811AA0}"/>
          </ac:spMkLst>
        </pc:spChg>
        <pc:spChg chg="mod">
          <ac:chgData name="Milena Vlot" userId="50d5203e843489a2" providerId="LiveId" clId="{95E62026-F42D-4315-809D-DD94EDA1ADFD}" dt="2024-02-29T16:52:05.303" v="5489" actId="20577"/>
          <ac:spMkLst>
            <pc:docMk/>
            <pc:sldMk cId="3722458761" sldId="302"/>
            <ac:spMk id="5" creationId="{006E50E7-8D46-83AE-1A98-3D06E03653F1}"/>
          </ac:spMkLst>
        </pc:spChg>
        <pc:spChg chg="del">
          <ac:chgData name="Milena Vlot" userId="50d5203e843489a2" providerId="LiveId" clId="{95E62026-F42D-4315-809D-DD94EDA1ADFD}" dt="2024-02-26T11:27:10.738" v="4516" actId="478"/>
          <ac:spMkLst>
            <pc:docMk/>
            <pc:sldMk cId="3722458761" sldId="302"/>
            <ac:spMk id="6" creationId="{700C24CF-67C2-3C12-8BB9-BF722E0D0D83}"/>
          </ac:spMkLst>
        </pc:spChg>
        <pc:spChg chg="mod">
          <ac:chgData name="Milena Vlot" userId="50d5203e843489a2" providerId="LiveId" clId="{95E62026-F42D-4315-809D-DD94EDA1ADFD}" dt="2024-02-25T15:40:18.510" v="2702" actId="20577"/>
          <ac:spMkLst>
            <pc:docMk/>
            <pc:sldMk cId="3722458761" sldId="302"/>
            <ac:spMk id="16" creationId="{962489DF-7925-F659-63CE-E41B35EB8FB5}"/>
          </ac:spMkLst>
        </pc:spChg>
        <pc:picChg chg="del">
          <ac:chgData name="Milena Vlot" userId="50d5203e843489a2" providerId="LiveId" clId="{95E62026-F42D-4315-809D-DD94EDA1ADFD}" dt="2024-02-25T15:40:37.411" v="2713" actId="478"/>
          <ac:picMkLst>
            <pc:docMk/>
            <pc:sldMk cId="3722458761" sldId="302"/>
            <ac:picMk id="2" creationId="{BAD387D1-66D8-A8AB-B861-B466D3F01B9F}"/>
          </ac:picMkLst>
        </pc:picChg>
        <pc:picChg chg="add mod modCrop">
          <ac:chgData name="Milena Vlot" userId="50d5203e843489a2" providerId="LiveId" clId="{95E62026-F42D-4315-809D-DD94EDA1ADFD}" dt="2024-02-25T15:43:38.474" v="2828" actId="1076"/>
          <ac:picMkLst>
            <pc:docMk/>
            <pc:sldMk cId="3722458761" sldId="302"/>
            <ac:picMk id="7" creationId="{B6BABA47-F115-56FD-FFB4-725189558B50}"/>
          </ac:picMkLst>
        </pc:picChg>
        <pc:picChg chg="del">
          <ac:chgData name="Milena Vlot" userId="50d5203e843489a2" providerId="LiveId" clId="{95E62026-F42D-4315-809D-DD94EDA1ADFD}" dt="2024-02-25T15:40:38.825" v="2714" actId="478"/>
          <ac:picMkLst>
            <pc:docMk/>
            <pc:sldMk cId="3722458761" sldId="302"/>
            <ac:picMk id="11266" creationId="{CEBB582C-6E1F-3FFB-DEEE-59D79E15F275}"/>
          </ac:picMkLst>
        </pc:picChg>
        <pc:picChg chg="add mod">
          <ac:chgData name="Milena Vlot" userId="50d5203e843489a2" providerId="LiveId" clId="{95E62026-F42D-4315-809D-DD94EDA1ADFD}" dt="2024-02-25T15:50:02.246" v="2921" actId="1076"/>
          <ac:picMkLst>
            <pc:docMk/>
            <pc:sldMk cId="3722458761" sldId="302"/>
            <ac:picMk id="13314" creationId="{2B365D63-8BE5-97DA-1294-0B22FC7989BC}"/>
          </ac:picMkLst>
        </pc:picChg>
      </pc:sldChg>
      <pc:sldChg chg="addSp delSp modSp add mod replId delAnim modAnim">
        <pc:chgData name="Milena Vlot" userId="50d5203e843489a2" providerId="LiveId" clId="{95E62026-F42D-4315-809D-DD94EDA1ADFD}" dt="2024-03-13T12:30:13.219" v="7069"/>
        <pc:sldMkLst>
          <pc:docMk/>
          <pc:sldMk cId="2627200613" sldId="303"/>
        </pc:sldMkLst>
        <pc:spChg chg="add mod ord">
          <ac:chgData name="Milena Vlot" userId="50d5203e843489a2" providerId="LiveId" clId="{95E62026-F42D-4315-809D-DD94EDA1ADFD}" dt="2024-02-26T11:38:38.562" v="4612" actId="164"/>
          <ac:spMkLst>
            <pc:docMk/>
            <pc:sldMk cId="2627200613" sldId="303"/>
            <ac:spMk id="3" creationId="{47A166A1-D437-A418-17C5-3148806AEE23}"/>
          </ac:spMkLst>
        </pc:spChg>
        <pc:spChg chg="add mod">
          <ac:chgData name="Milena Vlot" userId="50d5203e843489a2" providerId="LiveId" clId="{95E62026-F42D-4315-809D-DD94EDA1ADFD}" dt="2024-02-26T11:27:14.434" v="4519"/>
          <ac:spMkLst>
            <pc:docMk/>
            <pc:sldMk cId="2627200613" sldId="303"/>
            <ac:spMk id="4" creationId="{09881F36-94AA-696D-A826-0024D73BCB1E}"/>
          </ac:spMkLst>
        </pc:spChg>
        <pc:spChg chg="del ord">
          <ac:chgData name="Milena Vlot" userId="50d5203e843489a2" providerId="LiveId" clId="{95E62026-F42D-4315-809D-DD94EDA1ADFD}" dt="2024-02-26T11:27:14.010" v="4518" actId="478"/>
          <ac:spMkLst>
            <pc:docMk/>
            <pc:sldMk cId="2627200613" sldId="303"/>
            <ac:spMk id="6" creationId="{48AF4CFE-3338-9EE0-6118-F788607E339B}"/>
          </ac:spMkLst>
        </pc:spChg>
        <pc:spChg chg="add mod">
          <ac:chgData name="Milena Vlot" userId="50d5203e843489a2" providerId="LiveId" clId="{95E62026-F42D-4315-809D-DD94EDA1ADFD}" dt="2024-02-29T16:22:30.202" v="4894"/>
          <ac:spMkLst>
            <pc:docMk/>
            <pc:sldMk cId="2627200613" sldId="303"/>
            <ac:spMk id="6" creationId="{F56F2988-077A-7190-9C16-30D40898A71F}"/>
          </ac:spMkLst>
        </pc:spChg>
        <pc:spChg chg="del">
          <ac:chgData name="Milena Vlot" userId="50d5203e843489a2" providerId="LiveId" clId="{95E62026-F42D-4315-809D-DD94EDA1ADFD}" dt="2024-02-25T15:44:03.695" v="2831" actId="478"/>
          <ac:spMkLst>
            <pc:docMk/>
            <pc:sldMk cId="2627200613" sldId="303"/>
            <ac:spMk id="9" creationId="{62A0FD02-DC48-5498-4127-A64F0C0255D6}"/>
          </ac:spMkLst>
        </pc:spChg>
        <pc:spChg chg="add mod ord">
          <ac:chgData name="Milena Vlot" userId="50d5203e843489a2" providerId="LiveId" clId="{95E62026-F42D-4315-809D-DD94EDA1ADFD}" dt="2024-02-26T11:38:38.562" v="4612" actId="164"/>
          <ac:spMkLst>
            <pc:docMk/>
            <pc:sldMk cId="2627200613" sldId="303"/>
            <ac:spMk id="10" creationId="{DC9822A3-6E39-0CE9-574D-5EAB0D619FE6}"/>
          </ac:spMkLst>
        </pc:spChg>
        <pc:spChg chg="mod">
          <ac:chgData name="Milena Vlot" userId="50d5203e843489a2" providerId="LiveId" clId="{95E62026-F42D-4315-809D-DD94EDA1ADFD}" dt="2024-02-25T15:40:21.532" v="2704" actId="20577"/>
          <ac:spMkLst>
            <pc:docMk/>
            <pc:sldMk cId="2627200613" sldId="303"/>
            <ac:spMk id="16" creationId="{6C8DDDC3-4E0A-0676-2B2E-F73F1A630802}"/>
          </ac:spMkLst>
        </pc:spChg>
        <pc:spChg chg="del">
          <ac:chgData name="Milena Vlot" userId="50d5203e843489a2" providerId="LiveId" clId="{95E62026-F42D-4315-809D-DD94EDA1ADFD}" dt="2024-02-25T15:46:03.297" v="2895" actId="478"/>
          <ac:spMkLst>
            <pc:docMk/>
            <pc:sldMk cId="2627200613" sldId="303"/>
            <ac:spMk id="22" creationId="{6192CD52-1F73-FCEC-2F30-E08919612534}"/>
          </ac:spMkLst>
        </pc:spChg>
        <pc:grpChg chg="add mod">
          <ac:chgData name="Milena Vlot" userId="50d5203e843489a2" providerId="LiveId" clId="{95E62026-F42D-4315-809D-DD94EDA1ADFD}" dt="2024-02-26T11:38:58.722" v="4619" actId="1076"/>
          <ac:grpSpMkLst>
            <pc:docMk/>
            <pc:sldMk cId="2627200613" sldId="303"/>
            <ac:grpSpMk id="7" creationId="{12D544AB-DD79-8DED-0545-229D1B6AC3CE}"/>
          </ac:grpSpMkLst>
        </pc:grpChg>
        <pc:picChg chg="add mod">
          <ac:chgData name="Milena Vlot" userId="50d5203e843489a2" providerId="LiveId" clId="{95E62026-F42D-4315-809D-DD94EDA1ADFD}" dt="2024-02-25T15:45:16.259" v="2885" actId="1076"/>
          <ac:picMkLst>
            <pc:docMk/>
            <pc:sldMk cId="2627200613" sldId="303"/>
            <ac:picMk id="2" creationId="{55BC9C09-7270-0707-2816-B3573829EE2C}"/>
          </ac:picMkLst>
        </pc:picChg>
        <pc:picChg chg="del">
          <ac:chgData name="Milena Vlot" userId="50d5203e843489a2" providerId="LiveId" clId="{95E62026-F42D-4315-809D-DD94EDA1ADFD}" dt="2024-02-25T15:40:31.571" v="2710" actId="478"/>
          <ac:picMkLst>
            <pc:docMk/>
            <pc:sldMk cId="2627200613" sldId="303"/>
            <ac:picMk id="4" creationId="{A77ED20C-2DF3-456C-C62B-9EE2C4B47EE8}"/>
          </ac:picMkLst>
        </pc:picChg>
        <pc:picChg chg="add mod ord">
          <ac:chgData name="Milena Vlot" userId="50d5203e843489a2" providerId="LiveId" clId="{95E62026-F42D-4315-809D-DD94EDA1ADFD}" dt="2024-02-26T11:38:38.562" v="4612" actId="164"/>
          <ac:picMkLst>
            <pc:docMk/>
            <pc:sldMk cId="2627200613" sldId="303"/>
            <ac:picMk id="5" creationId="{26683711-8B10-092D-7AE0-07950DF39191}"/>
          </ac:picMkLst>
        </pc:picChg>
        <pc:picChg chg="del">
          <ac:chgData name="Milena Vlot" userId="50d5203e843489a2" providerId="LiveId" clId="{95E62026-F42D-4315-809D-DD94EDA1ADFD}" dt="2024-02-25T15:40:33.547" v="2711" actId="478"/>
          <ac:picMkLst>
            <pc:docMk/>
            <pc:sldMk cId="2627200613" sldId="303"/>
            <ac:picMk id="7" creationId="{A07A0BB5-F210-03C1-3C5F-43B2C1691D8D}"/>
          </ac:picMkLst>
        </pc:picChg>
        <pc:picChg chg="del">
          <ac:chgData name="Milena Vlot" userId="50d5203e843489a2" providerId="LiveId" clId="{95E62026-F42D-4315-809D-DD94EDA1ADFD}" dt="2024-02-25T15:40:34.648" v="2712" actId="478"/>
          <ac:picMkLst>
            <pc:docMk/>
            <pc:sldMk cId="2627200613" sldId="303"/>
            <ac:picMk id="8" creationId="{B9A789DA-A41B-2261-2C88-9871FF42A85A}"/>
          </ac:picMkLst>
        </pc:picChg>
        <pc:picChg chg="add mod">
          <ac:chgData name="Milena Vlot" userId="50d5203e843489a2" providerId="LiveId" clId="{95E62026-F42D-4315-809D-DD94EDA1ADFD}" dt="2024-02-25T15:44:04.090" v="2832"/>
          <ac:picMkLst>
            <pc:docMk/>
            <pc:sldMk cId="2627200613" sldId="303"/>
            <ac:picMk id="11" creationId="{7AB7F42C-CF1D-6DC8-F5C8-7FCF17B7EB7D}"/>
          </ac:picMkLst>
        </pc:picChg>
        <pc:picChg chg="add mod">
          <ac:chgData name="Milena Vlot" userId="50d5203e843489a2" providerId="LiveId" clId="{95E62026-F42D-4315-809D-DD94EDA1ADFD}" dt="2024-02-26T11:38:58.722" v="4619" actId="1076"/>
          <ac:picMkLst>
            <pc:docMk/>
            <pc:sldMk cId="2627200613" sldId="303"/>
            <ac:picMk id="12" creationId="{B4AD70B9-FB89-AB5C-C67C-44E70211923D}"/>
          </ac:picMkLst>
        </pc:picChg>
        <pc:picChg chg="add mod modCrop">
          <ac:chgData name="Milena Vlot" userId="50d5203e843489a2" providerId="LiveId" clId="{95E62026-F42D-4315-809D-DD94EDA1ADFD}" dt="2024-02-26T11:39:01.308" v="4620" actId="1076"/>
          <ac:picMkLst>
            <pc:docMk/>
            <pc:sldMk cId="2627200613" sldId="303"/>
            <ac:picMk id="14" creationId="{91FD5750-911A-8567-7B78-671C11F7976E}"/>
          </ac:picMkLst>
        </pc:picChg>
        <pc:picChg chg="add del mod modCrop">
          <ac:chgData name="Milena Vlot" userId="50d5203e843489a2" providerId="LiveId" clId="{95E62026-F42D-4315-809D-DD94EDA1ADFD}" dt="2024-02-26T11:38:29.570" v="4610" actId="478"/>
          <ac:picMkLst>
            <pc:docMk/>
            <pc:sldMk cId="2627200613" sldId="303"/>
            <ac:picMk id="18" creationId="{D4901FD8-3A00-DBCE-CA79-E79BEDC46EFF}"/>
          </ac:picMkLst>
        </pc:picChg>
      </pc:sldChg>
      <pc:sldChg chg="addSp delSp modSp add mod replId delAnim modAnim">
        <pc:chgData name="Milena Vlot" userId="50d5203e843489a2" providerId="LiveId" clId="{95E62026-F42D-4315-809D-DD94EDA1ADFD}" dt="2024-03-06T12:05:59.220" v="6427"/>
        <pc:sldMkLst>
          <pc:docMk/>
          <pc:sldMk cId="1614283615" sldId="304"/>
        </pc:sldMkLst>
        <pc:spChg chg="add mod">
          <ac:chgData name="Milena Vlot" userId="50d5203e843489a2" providerId="LiveId" clId="{95E62026-F42D-4315-809D-DD94EDA1ADFD}" dt="2024-02-26T11:27:21.938" v="4521"/>
          <ac:spMkLst>
            <pc:docMk/>
            <pc:sldMk cId="1614283615" sldId="304"/>
            <ac:spMk id="2" creationId="{F532EA40-F7AC-1E02-84E3-01F7BF72B25A}"/>
          </ac:spMkLst>
        </pc:spChg>
        <pc:spChg chg="mod">
          <ac:chgData name="Milena Vlot" userId="50d5203e843489a2" providerId="LiveId" clId="{95E62026-F42D-4315-809D-DD94EDA1ADFD}" dt="2024-02-25T15:50:56.310" v="2977" actId="1076"/>
          <ac:spMkLst>
            <pc:docMk/>
            <pc:sldMk cId="1614283615" sldId="304"/>
            <ac:spMk id="4" creationId="{3582F6B8-A633-B3DA-ABDC-B737E2BD3426}"/>
          </ac:spMkLst>
        </pc:spChg>
        <pc:spChg chg="del">
          <ac:chgData name="Milena Vlot" userId="50d5203e843489a2" providerId="LiveId" clId="{95E62026-F42D-4315-809D-DD94EDA1ADFD}" dt="2024-02-25T15:51:00.733" v="2978" actId="478"/>
          <ac:spMkLst>
            <pc:docMk/>
            <pc:sldMk cId="1614283615" sldId="304"/>
            <ac:spMk id="5" creationId="{FB35662C-51ED-CF99-DDDC-B582766DD928}"/>
          </ac:spMkLst>
        </pc:spChg>
        <pc:spChg chg="del">
          <ac:chgData name="Milena Vlot" userId="50d5203e843489a2" providerId="LiveId" clId="{95E62026-F42D-4315-809D-DD94EDA1ADFD}" dt="2024-02-26T11:27:21.577" v="4520" actId="478"/>
          <ac:spMkLst>
            <pc:docMk/>
            <pc:sldMk cId="1614283615" sldId="304"/>
            <ac:spMk id="6" creationId="{5DB5EBC9-5B1F-0585-61D9-094A88143DA7}"/>
          </ac:spMkLst>
        </pc:spChg>
        <pc:spChg chg="add mod">
          <ac:chgData name="Milena Vlot" userId="50d5203e843489a2" providerId="LiveId" clId="{95E62026-F42D-4315-809D-DD94EDA1ADFD}" dt="2024-02-26T11:39:55.941" v="4622" actId="164"/>
          <ac:spMkLst>
            <pc:docMk/>
            <pc:sldMk cId="1614283615" sldId="304"/>
            <ac:spMk id="7" creationId="{FAD0E742-54EA-8F27-881E-A526DCFFB17F}"/>
          </ac:spMkLst>
        </pc:spChg>
        <pc:spChg chg="add mod">
          <ac:chgData name="Milena Vlot" userId="50d5203e843489a2" providerId="LiveId" clId="{95E62026-F42D-4315-809D-DD94EDA1ADFD}" dt="2024-02-26T11:39:58.544" v="4623" actId="164"/>
          <ac:spMkLst>
            <pc:docMk/>
            <pc:sldMk cId="1614283615" sldId="304"/>
            <ac:spMk id="8" creationId="{568B8212-A6A5-90AE-C666-8D01B080DF90}"/>
          </ac:spMkLst>
        </pc:spChg>
        <pc:spChg chg="add mod">
          <ac:chgData name="Milena Vlot" userId="50d5203e843489a2" providerId="LiveId" clId="{95E62026-F42D-4315-809D-DD94EDA1ADFD}" dt="2024-02-26T11:40:00.550" v="4624" actId="164"/>
          <ac:spMkLst>
            <pc:docMk/>
            <pc:sldMk cId="1614283615" sldId="304"/>
            <ac:spMk id="9" creationId="{21301A8F-07AE-B5DC-32E1-2BF39516D1B7}"/>
          </ac:spMkLst>
        </pc:spChg>
        <pc:spChg chg="add mod">
          <ac:chgData name="Milena Vlot" userId="50d5203e843489a2" providerId="LiveId" clId="{95E62026-F42D-4315-809D-DD94EDA1ADFD}" dt="2024-02-26T11:40:02.624" v="4625" actId="164"/>
          <ac:spMkLst>
            <pc:docMk/>
            <pc:sldMk cId="1614283615" sldId="304"/>
            <ac:spMk id="10" creationId="{A90AE397-0F16-CF8A-65D9-26231CF12650}"/>
          </ac:spMkLst>
        </pc:spChg>
        <pc:spChg chg="mod">
          <ac:chgData name="Milena Vlot" userId="50d5203e843489a2" providerId="LiveId" clId="{95E62026-F42D-4315-809D-DD94EDA1ADFD}" dt="2024-02-25T15:40:24.586" v="2706" actId="20577"/>
          <ac:spMkLst>
            <pc:docMk/>
            <pc:sldMk cId="1614283615" sldId="304"/>
            <ac:spMk id="16" creationId="{80B5CB39-CF2E-2010-84E4-26A66EA305E4}"/>
          </ac:spMkLst>
        </pc:spChg>
        <pc:spChg chg="add mod">
          <ac:chgData name="Milena Vlot" userId="50d5203e843489a2" providerId="LiveId" clId="{95E62026-F42D-4315-809D-DD94EDA1ADFD}" dt="2024-02-25T15:55:23.147" v="3060" actId="571"/>
          <ac:spMkLst>
            <pc:docMk/>
            <pc:sldMk cId="1614283615" sldId="304"/>
            <ac:spMk id="21" creationId="{BDF3320D-8B7F-F20C-52E6-866EF0EF21C3}"/>
          </ac:spMkLst>
        </pc:spChg>
        <pc:spChg chg="add mod">
          <ac:chgData name="Milena Vlot" userId="50d5203e843489a2" providerId="LiveId" clId="{95E62026-F42D-4315-809D-DD94EDA1ADFD}" dt="2024-02-25T15:55:23.147" v="3060" actId="571"/>
          <ac:spMkLst>
            <pc:docMk/>
            <pc:sldMk cId="1614283615" sldId="304"/>
            <ac:spMk id="22" creationId="{7B250BFA-C1D7-C0B5-6F07-C6120A0FCA79}"/>
          </ac:spMkLst>
        </pc:spChg>
        <pc:grpChg chg="add mod">
          <ac:chgData name="Milena Vlot" userId="50d5203e843489a2" providerId="LiveId" clId="{95E62026-F42D-4315-809D-DD94EDA1ADFD}" dt="2024-02-26T11:39:55.941" v="4622" actId="164"/>
          <ac:grpSpMkLst>
            <pc:docMk/>
            <pc:sldMk cId="1614283615" sldId="304"/>
            <ac:grpSpMk id="5" creationId="{AE6E5023-5520-7FD8-7931-391D34E0B862}"/>
          </ac:grpSpMkLst>
        </pc:grpChg>
        <pc:grpChg chg="add mod">
          <ac:chgData name="Milena Vlot" userId="50d5203e843489a2" providerId="LiveId" clId="{95E62026-F42D-4315-809D-DD94EDA1ADFD}" dt="2024-02-26T11:39:58.544" v="4623" actId="164"/>
          <ac:grpSpMkLst>
            <pc:docMk/>
            <pc:sldMk cId="1614283615" sldId="304"/>
            <ac:grpSpMk id="11" creationId="{9C06DA7E-BD75-976F-B923-DBA99567AF21}"/>
          </ac:grpSpMkLst>
        </pc:grpChg>
        <pc:grpChg chg="add mod">
          <ac:chgData name="Milena Vlot" userId="50d5203e843489a2" providerId="LiveId" clId="{95E62026-F42D-4315-809D-DD94EDA1ADFD}" dt="2024-02-26T11:40:00.550" v="4624" actId="164"/>
          <ac:grpSpMkLst>
            <pc:docMk/>
            <pc:sldMk cId="1614283615" sldId="304"/>
            <ac:grpSpMk id="13" creationId="{083A6617-3A1D-ECD7-0E93-6F6DE9AC2BEB}"/>
          </ac:grpSpMkLst>
        </pc:grpChg>
        <pc:grpChg chg="add mod">
          <ac:chgData name="Milena Vlot" userId="50d5203e843489a2" providerId="LiveId" clId="{95E62026-F42D-4315-809D-DD94EDA1ADFD}" dt="2024-02-26T11:40:02.624" v="4625" actId="164"/>
          <ac:grpSpMkLst>
            <pc:docMk/>
            <pc:sldMk cId="1614283615" sldId="304"/>
            <ac:grpSpMk id="17" creationId="{D32F7946-5185-BE31-7587-A24358D1DC87}"/>
          </ac:grpSpMkLst>
        </pc:grpChg>
        <pc:picChg chg="del">
          <ac:chgData name="Milena Vlot" userId="50d5203e843489a2" providerId="LiveId" clId="{95E62026-F42D-4315-809D-DD94EDA1ADFD}" dt="2024-02-25T15:40:28.770" v="2709" actId="478"/>
          <ac:picMkLst>
            <pc:docMk/>
            <pc:sldMk cId="1614283615" sldId="304"/>
            <ac:picMk id="2" creationId="{2D65816A-ACE3-FF2F-DC97-A81655B46F6A}"/>
          </ac:picMkLst>
        </pc:picChg>
        <pc:picChg chg="add mod">
          <ac:chgData name="Milena Vlot" userId="50d5203e843489a2" providerId="LiveId" clId="{95E62026-F42D-4315-809D-DD94EDA1ADFD}" dt="2024-02-25T15:43:41.495" v="2830"/>
          <ac:picMkLst>
            <pc:docMk/>
            <pc:sldMk cId="1614283615" sldId="304"/>
            <ac:picMk id="3" creationId="{CF21B433-B453-5397-DC86-2EF93D943822}"/>
          </ac:picMkLst>
        </pc:picChg>
        <pc:picChg chg="add mod modCrop">
          <ac:chgData name="Milena Vlot" userId="50d5203e843489a2" providerId="LiveId" clId="{95E62026-F42D-4315-809D-DD94EDA1ADFD}" dt="2024-02-26T11:39:55.941" v="4622" actId="164"/>
          <ac:picMkLst>
            <pc:docMk/>
            <pc:sldMk cId="1614283615" sldId="304"/>
            <ac:picMk id="12" creationId="{FCB15AC7-2015-0556-ECC6-3E148FC0223A}"/>
          </ac:picMkLst>
        </pc:picChg>
        <pc:picChg chg="add mod modCrop">
          <ac:chgData name="Milena Vlot" userId="50d5203e843489a2" providerId="LiveId" clId="{95E62026-F42D-4315-809D-DD94EDA1ADFD}" dt="2024-02-26T11:39:58.544" v="4623" actId="164"/>
          <ac:picMkLst>
            <pc:docMk/>
            <pc:sldMk cId="1614283615" sldId="304"/>
            <ac:picMk id="14" creationId="{175D7597-69ED-7FE2-EBDC-5D3C171459BD}"/>
          </ac:picMkLst>
        </pc:picChg>
        <pc:picChg chg="add mod modCrop">
          <ac:chgData name="Milena Vlot" userId="50d5203e843489a2" providerId="LiveId" clId="{95E62026-F42D-4315-809D-DD94EDA1ADFD}" dt="2024-02-26T11:40:00.550" v="4624" actId="164"/>
          <ac:picMkLst>
            <pc:docMk/>
            <pc:sldMk cId="1614283615" sldId="304"/>
            <ac:picMk id="18" creationId="{ED393716-E882-1813-2BC1-6F53F2967AA9}"/>
          </ac:picMkLst>
        </pc:picChg>
        <pc:picChg chg="add mod modCrop">
          <ac:chgData name="Milena Vlot" userId="50d5203e843489a2" providerId="LiveId" clId="{95E62026-F42D-4315-809D-DD94EDA1ADFD}" dt="2024-02-26T11:40:02.624" v="4625" actId="164"/>
          <ac:picMkLst>
            <pc:docMk/>
            <pc:sldMk cId="1614283615" sldId="304"/>
            <ac:picMk id="20" creationId="{F8D3858C-87B9-4B8E-2B74-9F763A0AA6CC}"/>
          </ac:picMkLst>
        </pc:picChg>
        <pc:picChg chg="del">
          <ac:chgData name="Milena Vlot" userId="50d5203e843489a2" providerId="LiveId" clId="{95E62026-F42D-4315-809D-DD94EDA1ADFD}" dt="2024-02-25T15:40:26.862" v="2708" actId="478"/>
          <ac:picMkLst>
            <pc:docMk/>
            <pc:sldMk cId="1614283615" sldId="304"/>
            <ac:picMk id="12292" creationId="{549D4AE2-F55B-A5B9-23F5-3D7280F03AA6}"/>
          </ac:picMkLst>
        </pc:picChg>
        <pc:picChg chg="del">
          <ac:chgData name="Milena Vlot" userId="50d5203e843489a2" providerId="LiveId" clId="{95E62026-F42D-4315-809D-DD94EDA1ADFD}" dt="2024-02-25T15:40:26.066" v="2707" actId="478"/>
          <ac:picMkLst>
            <pc:docMk/>
            <pc:sldMk cId="1614283615" sldId="304"/>
            <ac:picMk id="12294" creationId="{D5CABC79-C2D3-D0C8-25BC-408917C7F6B2}"/>
          </ac:picMkLst>
        </pc:picChg>
      </pc:sldChg>
      <pc:sldChg chg="modSp add mod modTransition modAnim">
        <pc:chgData name="Milena Vlot" userId="50d5203e843489a2" providerId="LiveId" clId="{95E62026-F42D-4315-809D-DD94EDA1ADFD}" dt="2024-02-29T16:31:23.151" v="4963"/>
        <pc:sldMkLst>
          <pc:docMk/>
          <pc:sldMk cId="4035045588" sldId="305"/>
        </pc:sldMkLst>
        <pc:picChg chg="mod">
          <ac:chgData name="Milena Vlot" userId="50d5203e843489a2" providerId="LiveId" clId="{95E62026-F42D-4315-809D-DD94EDA1ADFD}" dt="2024-02-25T15:56:19.298" v="3066" actId="1076"/>
          <ac:picMkLst>
            <pc:docMk/>
            <pc:sldMk cId="4035045588" sldId="305"/>
            <ac:picMk id="8" creationId="{85F51A2B-DE01-4C03-5099-9C0DD87F4B97}"/>
          </ac:picMkLst>
        </pc:picChg>
        <pc:picChg chg="mod">
          <ac:chgData name="Milena Vlot" userId="50d5203e843489a2" providerId="LiveId" clId="{95E62026-F42D-4315-809D-DD94EDA1ADFD}" dt="2024-02-25T15:56:41.787" v="3071" actId="1076"/>
          <ac:picMkLst>
            <pc:docMk/>
            <pc:sldMk cId="4035045588" sldId="305"/>
            <ac:picMk id="9228" creationId="{65F6CACA-E3B0-0B24-F4A7-DC525930CBF0}"/>
          </ac:picMkLst>
        </pc:picChg>
      </pc:sldChg>
      <pc:sldChg chg="addSp delSp modSp add replId modAnim">
        <pc:chgData name="Milena Vlot" userId="50d5203e843489a2" providerId="LiveId" clId="{95E62026-F42D-4315-809D-DD94EDA1ADFD}" dt="2024-02-25T15:58:15.078" v="3094"/>
        <pc:sldMkLst>
          <pc:docMk/>
          <pc:sldMk cId="548386724" sldId="306"/>
        </pc:sldMkLst>
        <pc:picChg chg="del">
          <ac:chgData name="Milena Vlot" userId="50d5203e843489a2" providerId="LiveId" clId="{95E62026-F42D-4315-809D-DD94EDA1ADFD}" dt="2024-02-25T15:57:00.268" v="3076" actId="478"/>
          <ac:picMkLst>
            <pc:docMk/>
            <pc:sldMk cId="548386724" sldId="306"/>
            <ac:picMk id="2" creationId="{74C51537-454A-5C1E-F927-7AE69B699416}"/>
          </ac:picMkLst>
        </pc:picChg>
        <pc:picChg chg="add mod">
          <ac:chgData name="Milena Vlot" userId="50d5203e843489a2" providerId="LiveId" clId="{95E62026-F42D-4315-809D-DD94EDA1ADFD}" dt="2024-02-25T15:58:02.307" v="3091" actId="732"/>
          <ac:picMkLst>
            <pc:docMk/>
            <pc:sldMk cId="548386724" sldId="306"/>
            <ac:picMk id="3" creationId="{0F1C5EC1-68F1-E155-B719-CBA8432B1E68}"/>
          </ac:picMkLst>
        </pc:picChg>
        <pc:picChg chg="mod">
          <ac:chgData name="Milena Vlot" userId="50d5203e843489a2" providerId="LiveId" clId="{95E62026-F42D-4315-809D-DD94EDA1ADFD}" dt="2024-02-25T15:57:27.353" v="3082" actId="1076"/>
          <ac:picMkLst>
            <pc:docMk/>
            <pc:sldMk cId="548386724" sldId="306"/>
            <ac:picMk id="4" creationId="{636E6847-B2F7-8071-8B54-28B37EEC4581}"/>
          </ac:picMkLst>
        </pc:picChg>
        <pc:picChg chg="mod">
          <ac:chgData name="Milena Vlot" userId="50d5203e843489a2" providerId="LiveId" clId="{95E62026-F42D-4315-809D-DD94EDA1ADFD}" dt="2024-02-25T15:57:33.663" v="3083" actId="1076"/>
          <ac:picMkLst>
            <pc:docMk/>
            <pc:sldMk cId="548386724" sldId="306"/>
            <ac:picMk id="9228" creationId="{082CE971-AB8D-938B-2AF5-3A009E95E023}"/>
          </ac:picMkLst>
        </pc:picChg>
      </pc:sldChg>
      <pc:sldChg chg="addSp delSp modSp add mod replId modTransition addAnim delAnim modAnim">
        <pc:chgData name="Milena Vlot" userId="50d5203e843489a2" providerId="LiveId" clId="{95E62026-F42D-4315-809D-DD94EDA1ADFD}" dt="2024-03-13T12:32:45.252" v="7070"/>
        <pc:sldMkLst>
          <pc:docMk/>
          <pc:sldMk cId="3519867517" sldId="307"/>
        </pc:sldMkLst>
        <pc:spChg chg="add del mod">
          <ac:chgData name="Milena Vlot" userId="50d5203e843489a2" providerId="LiveId" clId="{95E62026-F42D-4315-809D-DD94EDA1ADFD}" dt="2024-02-26T11:40:34.201" v="4633" actId="164"/>
          <ac:spMkLst>
            <pc:docMk/>
            <pc:sldMk cId="3519867517" sldId="307"/>
            <ac:spMk id="2" creationId="{7428F0F6-39FE-41CA-3818-30251D886BC8}"/>
          </ac:spMkLst>
        </pc:spChg>
        <pc:spChg chg="add del mod">
          <ac:chgData name="Milena Vlot" userId="50d5203e843489a2" providerId="LiveId" clId="{95E62026-F42D-4315-809D-DD94EDA1ADFD}" dt="2024-02-26T11:40:36.466" v="4634" actId="164"/>
          <ac:spMkLst>
            <pc:docMk/>
            <pc:sldMk cId="3519867517" sldId="307"/>
            <ac:spMk id="3" creationId="{71DB5861-805B-FC90-A604-938055D1ED0C}"/>
          </ac:spMkLst>
        </pc:spChg>
        <pc:spChg chg="mod">
          <ac:chgData name="Milena Vlot" userId="50d5203e843489a2" providerId="LiveId" clId="{95E62026-F42D-4315-809D-DD94EDA1ADFD}" dt="2024-02-29T16:54:40.619" v="5623" actId="20577"/>
          <ac:spMkLst>
            <pc:docMk/>
            <pc:sldMk cId="3519867517" sldId="307"/>
            <ac:spMk id="4" creationId="{4BA9BAEE-95AE-BE86-6EB1-981FABC35D55}"/>
          </ac:spMkLst>
        </pc:spChg>
        <pc:spChg chg="del">
          <ac:chgData name="Milena Vlot" userId="50d5203e843489a2" providerId="LiveId" clId="{95E62026-F42D-4315-809D-DD94EDA1ADFD}" dt="2024-02-25T15:59:31.127" v="3169" actId="21"/>
          <ac:spMkLst>
            <pc:docMk/>
            <pc:sldMk cId="3519867517" sldId="307"/>
            <ac:spMk id="5" creationId="{311EF4E5-8810-CE3B-622C-A97C5D5BC3E1}"/>
          </ac:spMkLst>
        </pc:spChg>
        <pc:spChg chg="add mod">
          <ac:chgData name="Milena Vlot" userId="50d5203e843489a2" providerId="LiveId" clId="{95E62026-F42D-4315-809D-DD94EDA1ADFD}" dt="2024-02-26T11:27:27.137" v="4523"/>
          <ac:spMkLst>
            <pc:docMk/>
            <pc:sldMk cId="3519867517" sldId="307"/>
            <ac:spMk id="5" creationId="{8D1A86FB-DB25-EBE0-A7C3-E371A37589C2}"/>
          </ac:spMkLst>
        </pc:spChg>
        <pc:spChg chg="add mod">
          <ac:chgData name="Milena Vlot" userId="50d5203e843489a2" providerId="LiveId" clId="{95E62026-F42D-4315-809D-DD94EDA1ADFD}" dt="2024-02-29T16:53:56.812" v="5615" actId="20577"/>
          <ac:spMkLst>
            <pc:docMk/>
            <pc:sldMk cId="3519867517" sldId="307"/>
            <ac:spMk id="6" creationId="{AFC0DF1C-A1C2-00D5-D1A7-D04B3309D86B}"/>
          </ac:spMkLst>
        </pc:spChg>
        <pc:spChg chg="del">
          <ac:chgData name="Milena Vlot" userId="50d5203e843489a2" providerId="LiveId" clId="{95E62026-F42D-4315-809D-DD94EDA1ADFD}" dt="2024-02-26T11:27:26.832" v="4522" actId="478"/>
          <ac:spMkLst>
            <pc:docMk/>
            <pc:sldMk cId="3519867517" sldId="307"/>
            <ac:spMk id="6" creationId="{F7985552-C823-895B-D97C-8E5003872696}"/>
          </ac:spMkLst>
        </pc:spChg>
        <pc:spChg chg="add del mod">
          <ac:chgData name="Milena Vlot" userId="50d5203e843489a2" providerId="LiveId" clId="{95E62026-F42D-4315-809D-DD94EDA1ADFD}" dt="2024-02-26T11:40:38.366" v="4635" actId="164"/>
          <ac:spMkLst>
            <pc:docMk/>
            <pc:sldMk cId="3519867517" sldId="307"/>
            <ac:spMk id="8" creationId="{E97E5392-A004-9F48-CBE0-060095A89593}"/>
          </ac:spMkLst>
        </pc:spChg>
        <pc:spChg chg="add mod">
          <ac:chgData name="Milena Vlot" userId="50d5203e843489a2" providerId="LiveId" clId="{95E62026-F42D-4315-809D-DD94EDA1ADFD}" dt="2024-02-26T11:40:41.003" v="4636" actId="164"/>
          <ac:spMkLst>
            <pc:docMk/>
            <pc:sldMk cId="3519867517" sldId="307"/>
            <ac:spMk id="9" creationId="{35D9B539-FC51-A09E-4BDF-6DE3C8D6378E}"/>
          </ac:spMkLst>
        </pc:spChg>
        <pc:spChg chg="add del mod">
          <ac:chgData name="Milena Vlot" userId="50d5203e843489a2" providerId="LiveId" clId="{95E62026-F42D-4315-809D-DD94EDA1ADFD}" dt="2024-02-25T16:06:14.179" v="3230" actId="478"/>
          <ac:spMkLst>
            <pc:docMk/>
            <pc:sldMk cId="3519867517" sldId="307"/>
            <ac:spMk id="10" creationId="{046699FE-9E76-EC76-A508-6295A3FF9170}"/>
          </ac:spMkLst>
        </pc:spChg>
        <pc:spChg chg="mod">
          <ac:chgData name="Milena Vlot" userId="50d5203e843489a2" providerId="LiveId" clId="{95E62026-F42D-4315-809D-DD94EDA1ADFD}" dt="2024-02-25T16:07:24" v="3243" actId="20577"/>
          <ac:spMkLst>
            <pc:docMk/>
            <pc:sldMk cId="3519867517" sldId="307"/>
            <ac:spMk id="16" creationId="{649864F8-38C9-00B9-6100-CE2C3B6305E3}"/>
          </ac:spMkLst>
        </pc:spChg>
        <pc:grpChg chg="add del mod">
          <ac:chgData name="Milena Vlot" userId="50d5203e843489a2" providerId="LiveId" clId="{95E62026-F42D-4315-809D-DD94EDA1ADFD}" dt="2024-02-29T16:53:25.092" v="5590" actId="478"/>
          <ac:grpSpMkLst>
            <pc:docMk/>
            <pc:sldMk cId="3519867517" sldId="307"/>
            <ac:grpSpMk id="7" creationId="{5EFA3A45-FCE5-8BD8-8561-915DA45C2EE2}"/>
          </ac:grpSpMkLst>
        </pc:grpChg>
        <pc:grpChg chg="add del mod">
          <ac:chgData name="Milena Vlot" userId="50d5203e843489a2" providerId="LiveId" clId="{95E62026-F42D-4315-809D-DD94EDA1ADFD}" dt="2024-02-29T16:53:26.193" v="5591" actId="478"/>
          <ac:grpSpMkLst>
            <pc:docMk/>
            <pc:sldMk cId="3519867517" sldId="307"/>
            <ac:grpSpMk id="10" creationId="{9704CE79-16C3-D03D-CAFD-23E17ECC555D}"/>
          </ac:grpSpMkLst>
        </pc:grpChg>
        <pc:grpChg chg="add del mod">
          <ac:chgData name="Milena Vlot" userId="50d5203e843489a2" providerId="LiveId" clId="{95E62026-F42D-4315-809D-DD94EDA1ADFD}" dt="2024-02-29T16:53:28.260" v="5593" actId="478"/>
          <ac:grpSpMkLst>
            <pc:docMk/>
            <pc:sldMk cId="3519867517" sldId="307"/>
            <ac:grpSpMk id="11" creationId="{FC8CB358-3D63-3502-AAE6-13F81C4DFA98}"/>
          </ac:grpSpMkLst>
        </pc:grpChg>
        <pc:grpChg chg="add del mod">
          <ac:chgData name="Milena Vlot" userId="50d5203e843489a2" providerId="LiveId" clId="{95E62026-F42D-4315-809D-DD94EDA1ADFD}" dt="2024-02-29T16:53:27.151" v="5592" actId="478"/>
          <ac:grpSpMkLst>
            <pc:docMk/>
            <pc:sldMk cId="3519867517" sldId="307"/>
            <ac:grpSpMk id="13" creationId="{72890EF7-0B7C-BA59-D6BA-289BCE92B35D}"/>
          </ac:grpSpMkLst>
        </pc:grpChg>
        <pc:picChg chg="mod ord">
          <ac:chgData name="Milena Vlot" userId="50d5203e843489a2" providerId="LiveId" clId="{95E62026-F42D-4315-809D-DD94EDA1ADFD}" dt="2024-03-06T12:12:18.777" v="6533" actId="166"/>
          <ac:picMkLst>
            <pc:docMk/>
            <pc:sldMk cId="3519867517" sldId="307"/>
            <ac:picMk id="3" creationId="{F8E7CB3E-4EB6-C0D2-2D40-B24578BD74AC}"/>
          </ac:picMkLst>
        </pc:picChg>
        <pc:picChg chg="del">
          <ac:chgData name="Milena Vlot" userId="50d5203e843489a2" providerId="LiveId" clId="{95E62026-F42D-4315-809D-DD94EDA1ADFD}" dt="2024-02-25T15:58:41.099" v="3102" actId="478"/>
          <ac:picMkLst>
            <pc:docMk/>
            <pc:sldMk cId="3519867517" sldId="307"/>
            <ac:picMk id="7" creationId="{5DAFD668-BF1A-CCA8-667B-7C9792865139}"/>
          </ac:picMkLst>
        </pc:picChg>
        <pc:picChg chg="add mod modCrop">
          <ac:chgData name="Milena Vlot" userId="50d5203e843489a2" providerId="LiveId" clId="{95E62026-F42D-4315-809D-DD94EDA1ADFD}" dt="2024-02-25T16:08:44.825" v="3256" actId="1076"/>
          <ac:picMkLst>
            <pc:docMk/>
            <pc:sldMk cId="3519867517" sldId="307"/>
            <ac:picMk id="12" creationId="{AE4593E5-FBCC-2A74-68B5-EC49F0E3ED73}"/>
          </ac:picMkLst>
        </pc:picChg>
        <pc:picChg chg="del">
          <ac:chgData name="Milena Vlot" userId="50d5203e843489a2" providerId="LiveId" clId="{95E62026-F42D-4315-809D-DD94EDA1ADFD}" dt="2024-02-25T15:58:39.617" v="3101" actId="478"/>
          <ac:picMkLst>
            <pc:docMk/>
            <pc:sldMk cId="3519867517" sldId="307"/>
            <ac:picMk id="13314" creationId="{7495E587-7065-4BBF-5CA0-A5C0FC632195}"/>
          </ac:picMkLst>
        </pc:picChg>
        <pc:picChg chg="add mod">
          <ac:chgData name="Milena Vlot" userId="50d5203e843489a2" providerId="LiveId" clId="{95E62026-F42D-4315-809D-DD94EDA1ADFD}" dt="2024-02-26T11:40:34.201" v="4633" actId="164"/>
          <ac:picMkLst>
            <pc:docMk/>
            <pc:sldMk cId="3519867517" sldId="307"/>
            <ac:picMk id="15362" creationId="{11880829-5902-C147-07AC-C0CD80FBCF96}"/>
          </ac:picMkLst>
        </pc:picChg>
        <pc:picChg chg="add mod">
          <ac:chgData name="Milena Vlot" userId="50d5203e843489a2" providerId="LiveId" clId="{95E62026-F42D-4315-809D-DD94EDA1ADFD}" dt="2024-02-26T11:40:36.466" v="4634" actId="164"/>
          <ac:picMkLst>
            <pc:docMk/>
            <pc:sldMk cId="3519867517" sldId="307"/>
            <ac:picMk id="15364" creationId="{4A7C9A9E-AE45-8E6D-A1D7-617A3B355B8A}"/>
          </ac:picMkLst>
        </pc:picChg>
        <pc:picChg chg="add mod">
          <ac:chgData name="Milena Vlot" userId="50d5203e843489a2" providerId="LiveId" clId="{95E62026-F42D-4315-809D-DD94EDA1ADFD}" dt="2024-02-26T11:40:38.366" v="4635" actId="164"/>
          <ac:picMkLst>
            <pc:docMk/>
            <pc:sldMk cId="3519867517" sldId="307"/>
            <ac:picMk id="15366" creationId="{421B2795-A554-0EDB-2631-48117393A9A6}"/>
          </ac:picMkLst>
        </pc:picChg>
        <pc:picChg chg="add mod">
          <ac:chgData name="Milena Vlot" userId="50d5203e843489a2" providerId="LiveId" clId="{95E62026-F42D-4315-809D-DD94EDA1ADFD}" dt="2024-02-26T11:40:41.003" v="4636" actId="164"/>
          <ac:picMkLst>
            <pc:docMk/>
            <pc:sldMk cId="3519867517" sldId="307"/>
            <ac:picMk id="15368" creationId="{DEB245D2-CC98-7D76-EBA6-6A0480A13A38}"/>
          </ac:picMkLst>
        </pc:picChg>
      </pc:sldChg>
      <pc:sldChg chg="addSp delSp modSp add mod replId delAnim modAnim">
        <pc:chgData name="Milena Vlot" userId="50d5203e843489a2" providerId="LiveId" clId="{95E62026-F42D-4315-809D-DD94EDA1ADFD}" dt="2024-03-06T12:06:12.266" v="6429"/>
        <pc:sldMkLst>
          <pc:docMk/>
          <pc:sldMk cId="4102349107" sldId="308"/>
        </pc:sldMkLst>
        <pc:spChg chg="add mod">
          <ac:chgData name="Milena Vlot" userId="50d5203e843489a2" providerId="LiveId" clId="{95E62026-F42D-4315-809D-DD94EDA1ADFD}" dt="2024-02-26T11:27:30.834" v="4525"/>
          <ac:spMkLst>
            <pc:docMk/>
            <pc:sldMk cId="4102349107" sldId="308"/>
            <ac:spMk id="2" creationId="{010478B4-88C6-9A3B-9F4B-5E3489EE5762}"/>
          </ac:spMkLst>
        </pc:spChg>
        <pc:spChg chg="del">
          <ac:chgData name="Milena Vlot" userId="50d5203e843489a2" providerId="LiveId" clId="{95E62026-F42D-4315-809D-DD94EDA1ADFD}" dt="2024-02-25T16:09:18.563" v="3285" actId="478"/>
          <ac:spMkLst>
            <pc:docMk/>
            <pc:sldMk cId="4102349107" sldId="308"/>
            <ac:spMk id="3" creationId="{D1069F34-5046-8DCF-5703-70AA62F286CA}"/>
          </ac:spMkLst>
        </pc:spChg>
        <pc:spChg chg="del">
          <ac:chgData name="Milena Vlot" userId="50d5203e843489a2" providerId="LiveId" clId="{95E62026-F42D-4315-809D-DD94EDA1ADFD}" dt="2024-02-26T11:27:30.502" v="4524" actId="478"/>
          <ac:spMkLst>
            <pc:docMk/>
            <pc:sldMk cId="4102349107" sldId="308"/>
            <ac:spMk id="6" creationId="{B9F4A03F-816D-38A3-74D6-369749311389}"/>
          </ac:spMkLst>
        </pc:spChg>
        <pc:spChg chg="add mod">
          <ac:chgData name="Milena Vlot" userId="50d5203e843489a2" providerId="LiveId" clId="{95E62026-F42D-4315-809D-DD94EDA1ADFD}" dt="2024-02-25T16:10:42.061" v="3380" actId="1076"/>
          <ac:spMkLst>
            <pc:docMk/>
            <pc:sldMk cId="4102349107" sldId="308"/>
            <ac:spMk id="7" creationId="{27F79984-F40F-D74A-3F2F-6A80A2BBCE49}"/>
          </ac:spMkLst>
        </pc:spChg>
        <pc:spChg chg="add mod">
          <ac:chgData name="Milena Vlot" userId="50d5203e843489a2" providerId="LiveId" clId="{95E62026-F42D-4315-809D-DD94EDA1ADFD}" dt="2024-02-25T16:10:48.081" v="3381" actId="1076"/>
          <ac:spMkLst>
            <pc:docMk/>
            <pc:sldMk cId="4102349107" sldId="308"/>
            <ac:spMk id="9" creationId="{AE691CFE-1467-693E-DE2E-705A353AF880}"/>
          </ac:spMkLst>
        </pc:spChg>
        <pc:spChg chg="del mod">
          <ac:chgData name="Milena Vlot" userId="50d5203e843489a2" providerId="LiveId" clId="{95E62026-F42D-4315-809D-DD94EDA1ADFD}" dt="2024-02-25T16:09:18.563" v="3285" actId="478"/>
          <ac:spMkLst>
            <pc:docMk/>
            <pc:sldMk cId="4102349107" sldId="308"/>
            <ac:spMk id="10" creationId="{C3C8BE46-ED28-799F-EEF8-DBDDE9183AD0}"/>
          </ac:spMkLst>
        </pc:spChg>
        <pc:spChg chg="mod">
          <ac:chgData name="Milena Vlot" userId="50d5203e843489a2" providerId="LiveId" clId="{95E62026-F42D-4315-809D-DD94EDA1ADFD}" dt="2024-02-25T16:07:27.045" v="3245" actId="20577"/>
          <ac:spMkLst>
            <pc:docMk/>
            <pc:sldMk cId="4102349107" sldId="308"/>
            <ac:spMk id="16" creationId="{487E89EB-541B-0E61-4CAE-49E0D5DEE79A}"/>
          </ac:spMkLst>
        </pc:spChg>
        <pc:picChg chg="del">
          <ac:chgData name="Milena Vlot" userId="50d5203e843489a2" providerId="LiveId" clId="{95E62026-F42D-4315-809D-DD94EDA1ADFD}" dt="2024-02-25T15:58:43.637" v="3103" actId="478"/>
          <ac:picMkLst>
            <pc:docMk/>
            <pc:sldMk cId="4102349107" sldId="308"/>
            <ac:picMk id="2" creationId="{1B5896DD-6BE4-53B3-4F37-455136725143}"/>
          </ac:picMkLst>
        </pc:picChg>
        <pc:picChg chg="add mod">
          <ac:chgData name="Milena Vlot" userId="50d5203e843489a2" providerId="LiveId" clId="{95E62026-F42D-4315-809D-DD94EDA1ADFD}" dt="2024-02-25T16:08:46.638" v="3257"/>
          <ac:picMkLst>
            <pc:docMk/>
            <pc:sldMk cId="4102349107" sldId="308"/>
            <ac:picMk id="4" creationId="{0F722AAD-DE99-A2A4-FDF4-3CD062C6ACF2}"/>
          </ac:picMkLst>
        </pc:picChg>
        <pc:picChg chg="del">
          <ac:chgData name="Milena Vlot" userId="50d5203e843489a2" providerId="LiveId" clId="{95E62026-F42D-4315-809D-DD94EDA1ADFD}" dt="2024-02-25T16:09:18.563" v="3285" actId="478"/>
          <ac:picMkLst>
            <pc:docMk/>
            <pc:sldMk cId="4102349107" sldId="308"/>
            <ac:picMk id="5" creationId="{AAF672A9-8C33-CB41-CB56-AC0D11658CAD}"/>
          </ac:picMkLst>
        </pc:picChg>
        <pc:picChg chg="add mod">
          <ac:chgData name="Milena Vlot" userId="50d5203e843489a2" providerId="LiveId" clId="{95E62026-F42D-4315-809D-DD94EDA1ADFD}" dt="2024-02-25T16:10:42.061" v="3380" actId="1076"/>
          <ac:picMkLst>
            <pc:docMk/>
            <pc:sldMk cId="4102349107" sldId="308"/>
            <ac:picMk id="8" creationId="{EE4226CD-6763-3FA6-DB10-52740131188B}"/>
          </ac:picMkLst>
        </pc:picChg>
        <pc:picChg chg="del">
          <ac:chgData name="Milena Vlot" userId="50d5203e843489a2" providerId="LiveId" clId="{95E62026-F42D-4315-809D-DD94EDA1ADFD}" dt="2024-02-25T16:09:16.194" v="3284" actId="478"/>
          <ac:picMkLst>
            <pc:docMk/>
            <pc:sldMk cId="4102349107" sldId="308"/>
            <ac:picMk id="11" creationId="{DFFA6581-49CC-BC44-F496-E941759BFB2A}"/>
          </ac:picMkLst>
        </pc:picChg>
        <pc:picChg chg="del">
          <ac:chgData name="Milena Vlot" userId="50d5203e843489a2" providerId="LiveId" clId="{95E62026-F42D-4315-809D-DD94EDA1ADFD}" dt="2024-02-25T16:09:18.563" v="3285" actId="478"/>
          <ac:picMkLst>
            <pc:docMk/>
            <pc:sldMk cId="4102349107" sldId="308"/>
            <ac:picMk id="12" creationId="{7B630659-BDA9-8058-AA17-28A2A41E81C0}"/>
          </ac:picMkLst>
        </pc:picChg>
        <pc:picChg chg="del">
          <ac:chgData name="Milena Vlot" userId="50d5203e843489a2" providerId="LiveId" clId="{95E62026-F42D-4315-809D-DD94EDA1ADFD}" dt="2024-02-25T15:58:46.472" v="3105" actId="478"/>
          <ac:picMkLst>
            <pc:docMk/>
            <pc:sldMk cId="4102349107" sldId="308"/>
            <ac:picMk id="14" creationId="{4E535D70-F12C-7F06-B2DE-67B05A581A6C}"/>
          </ac:picMkLst>
        </pc:picChg>
        <pc:picChg chg="del">
          <ac:chgData name="Milena Vlot" userId="50d5203e843489a2" providerId="LiveId" clId="{95E62026-F42D-4315-809D-DD94EDA1ADFD}" dt="2024-02-25T15:58:45.084" v="3104" actId="478"/>
          <ac:picMkLst>
            <pc:docMk/>
            <pc:sldMk cId="4102349107" sldId="308"/>
            <ac:picMk id="18" creationId="{0CCF7476-E21D-6781-D4FE-11029D02FD16}"/>
          </ac:picMkLst>
        </pc:picChg>
        <pc:picChg chg="add mod">
          <ac:chgData name="Milena Vlot" userId="50d5203e843489a2" providerId="LiveId" clId="{95E62026-F42D-4315-809D-DD94EDA1ADFD}" dt="2024-02-25T16:13:11.829" v="3398" actId="1076"/>
          <ac:picMkLst>
            <pc:docMk/>
            <pc:sldMk cId="4102349107" sldId="308"/>
            <ac:picMk id="18434" creationId="{2D80488D-5971-B943-84BA-84F1AF478116}"/>
          </ac:picMkLst>
        </pc:picChg>
        <pc:picChg chg="add mod">
          <ac:chgData name="Milena Vlot" userId="50d5203e843489a2" providerId="LiveId" clId="{95E62026-F42D-4315-809D-DD94EDA1ADFD}" dt="2024-02-25T16:13:11.829" v="3398" actId="1076"/>
          <ac:picMkLst>
            <pc:docMk/>
            <pc:sldMk cId="4102349107" sldId="308"/>
            <ac:picMk id="18436" creationId="{FB5A8B83-62CD-C949-980B-E4DFBB191E61}"/>
          </ac:picMkLst>
        </pc:picChg>
        <pc:picChg chg="add mod">
          <ac:chgData name="Milena Vlot" userId="50d5203e843489a2" providerId="LiveId" clId="{95E62026-F42D-4315-809D-DD94EDA1ADFD}" dt="2024-02-25T16:13:11.829" v="3398" actId="1076"/>
          <ac:picMkLst>
            <pc:docMk/>
            <pc:sldMk cId="4102349107" sldId="308"/>
            <ac:picMk id="18438" creationId="{12F58C0D-868B-E3F8-5168-2300CF16E16C}"/>
          </ac:picMkLst>
        </pc:picChg>
      </pc:sldChg>
      <pc:sldChg chg="addSp delSp modSp add mod replId delAnim modAnim">
        <pc:chgData name="Milena Vlot" userId="50d5203e843489a2" providerId="LiveId" clId="{95E62026-F42D-4315-809D-DD94EDA1ADFD}" dt="2024-03-13T12:34:10.405" v="7072"/>
        <pc:sldMkLst>
          <pc:docMk/>
          <pc:sldMk cId="2949684589" sldId="309"/>
        </pc:sldMkLst>
        <pc:spChg chg="add mod">
          <ac:chgData name="Milena Vlot" userId="50d5203e843489a2" providerId="LiveId" clId="{95E62026-F42D-4315-809D-DD94EDA1ADFD}" dt="2024-02-26T11:27:33.886" v="4527"/>
          <ac:spMkLst>
            <pc:docMk/>
            <pc:sldMk cId="2949684589" sldId="309"/>
            <ac:spMk id="3" creationId="{18ABC2BA-0C41-9246-3FCB-ADC4082CA338}"/>
          </ac:spMkLst>
        </pc:spChg>
        <pc:spChg chg="mod">
          <ac:chgData name="Milena Vlot" userId="50d5203e843489a2" providerId="LiveId" clId="{95E62026-F42D-4315-809D-DD94EDA1ADFD}" dt="2024-02-29T16:55:26.129" v="5654" actId="1076"/>
          <ac:spMkLst>
            <pc:docMk/>
            <pc:sldMk cId="2949684589" sldId="309"/>
            <ac:spMk id="4" creationId="{F77623ED-20BC-AF2C-1E11-826E24DCFAD4}"/>
          </ac:spMkLst>
        </pc:spChg>
        <pc:spChg chg="add mod">
          <ac:chgData name="Milena Vlot" userId="50d5203e843489a2" providerId="LiveId" clId="{95E62026-F42D-4315-809D-DD94EDA1ADFD}" dt="2024-03-13T11:07:58.862" v="6866" actId="1076"/>
          <ac:spMkLst>
            <pc:docMk/>
            <pc:sldMk cId="2949684589" sldId="309"/>
            <ac:spMk id="5" creationId="{311EF4E5-8810-CE3B-622C-A97C5D5BC3E1}"/>
          </ac:spMkLst>
        </pc:spChg>
        <pc:spChg chg="del">
          <ac:chgData name="Milena Vlot" userId="50d5203e843489a2" providerId="LiveId" clId="{95E62026-F42D-4315-809D-DD94EDA1ADFD}" dt="2024-02-26T11:27:33.555" v="4526" actId="478"/>
          <ac:spMkLst>
            <pc:docMk/>
            <pc:sldMk cId="2949684589" sldId="309"/>
            <ac:spMk id="6" creationId="{D7B3F851-D05B-3C7C-F6B9-041381BF1F13}"/>
          </ac:spMkLst>
        </pc:spChg>
        <pc:spChg chg="del">
          <ac:chgData name="Milena Vlot" userId="50d5203e843489a2" providerId="LiveId" clId="{95E62026-F42D-4315-809D-DD94EDA1ADFD}" dt="2024-02-25T15:59:47.066" v="3173" actId="478"/>
          <ac:spMkLst>
            <pc:docMk/>
            <pc:sldMk cId="2949684589" sldId="309"/>
            <ac:spMk id="7" creationId="{2A5FD4DD-2314-D145-3A97-689A72BBBDBC}"/>
          </ac:spMkLst>
        </pc:spChg>
        <pc:spChg chg="add mod">
          <ac:chgData name="Milena Vlot" userId="50d5203e843489a2" providerId="LiveId" clId="{95E62026-F42D-4315-809D-DD94EDA1ADFD}" dt="2024-03-13T11:07:52.780" v="6865" actId="571"/>
          <ac:spMkLst>
            <pc:docMk/>
            <pc:sldMk cId="2949684589" sldId="309"/>
            <ac:spMk id="7" creationId="{7A533CA0-3A18-54DC-C96F-F20B13850D2C}"/>
          </ac:spMkLst>
        </pc:spChg>
        <pc:spChg chg="del">
          <ac:chgData name="Milena Vlot" userId="50d5203e843489a2" providerId="LiveId" clId="{95E62026-F42D-4315-809D-DD94EDA1ADFD}" dt="2024-02-25T15:59:47.066" v="3173" actId="478"/>
          <ac:spMkLst>
            <pc:docMk/>
            <pc:sldMk cId="2949684589" sldId="309"/>
            <ac:spMk id="8" creationId="{4AFCF10C-268A-214F-C6A7-AE9A88A4AC4A}"/>
          </ac:spMkLst>
        </pc:spChg>
        <pc:spChg chg="del">
          <ac:chgData name="Milena Vlot" userId="50d5203e843489a2" providerId="LiveId" clId="{95E62026-F42D-4315-809D-DD94EDA1ADFD}" dt="2024-02-25T15:59:47.066" v="3173" actId="478"/>
          <ac:spMkLst>
            <pc:docMk/>
            <pc:sldMk cId="2949684589" sldId="309"/>
            <ac:spMk id="9" creationId="{D8EC8B9A-794C-79D0-CF25-89FDAD91B76C}"/>
          </ac:spMkLst>
        </pc:spChg>
        <pc:spChg chg="del">
          <ac:chgData name="Milena Vlot" userId="50d5203e843489a2" providerId="LiveId" clId="{95E62026-F42D-4315-809D-DD94EDA1ADFD}" dt="2024-02-25T15:59:47.066" v="3173" actId="478"/>
          <ac:spMkLst>
            <pc:docMk/>
            <pc:sldMk cId="2949684589" sldId="309"/>
            <ac:spMk id="10" creationId="{2794E6C4-9DE7-BED9-35EE-3F3F11881A73}"/>
          </ac:spMkLst>
        </pc:spChg>
        <pc:spChg chg="mod">
          <ac:chgData name="Milena Vlot" userId="50d5203e843489a2" providerId="LiveId" clId="{95E62026-F42D-4315-809D-DD94EDA1ADFD}" dt="2024-02-25T16:07:30.210" v="3247" actId="20577"/>
          <ac:spMkLst>
            <pc:docMk/>
            <pc:sldMk cId="2949684589" sldId="309"/>
            <ac:spMk id="16" creationId="{E9FA72F1-4083-AFE4-F417-1DCABBD66875}"/>
          </ac:spMkLst>
        </pc:spChg>
        <pc:picChg chg="add mod">
          <ac:chgData name="Milena Vlot" userId="50d5203e843489a2" providerId="LiveId" clId="{95E62026-F42D-4315-809D-DD94EDA1ADFD}" dt="2024-02-25T16:08:47.879" v="3258"/>
          <ac:picMkLst>
            <pc:docMk/>
            <pc:sldMk cId="2949684589" sldId="309"/>
            <ac:picMk id="2" creationId="{E22B18B3-F34D-0BFE-C68E-F53B20FDEABE}"/>
          </ac:picMkLst>
        </pc:picChg>
        <pc:picChg chg="del">
          <ac:chgData name="Milena Vlot" userId="50d5203e843489a2" providerId="LiveId" clId="{95E62026-F42D-4315-809D-DD94EDA1ADFD}" dt="2024-02-25T15:58:49.369" v="3106" actId="478"/>
          <ac:picMkLst>
            <pc:docMk/>
            <pc:sldMk cId="2949684589" sldId="309"/>
            <ac:picMk id="3" creationId="{C8F0EB12-54E2-84F5-F937-F27A5BA923EC}"/>
          </ac:picMkLst>
        </pc:picChg>
        <pc:picChg chg="add mod">
          <ac:chgData name="Milena Vlot" userId="50d5203e843489a2" providerId="LiveId" clId="{95E62026-F42D-4315-809D-DD94EDA1ADFD}" dt="2024-03-13T11:07:48.005" v="6863" actId="1076"/>
          <ac:picMkLst>
            <pc:docMk/>
            <pc:sldMk cId="2949684589" sldId="309"/>
            <ac:picMk id="6" creationId="{55691DBA-223B-D871-F0C8-9EBD549CC4C1}"/>
          </ac:picMkLst>
        </pc:picChg>
        <pc:picChg chg="add mod modCrop">
          <ac:chgData name="Milena Vlot" userId="50d5203e843489a2" providerId="LiveId" clId="{95E62026-F42D-4315-809D-DD94EDA1ADFD}" dt="2024-03-13T11:11:15.837" v="6885" actId="1076"/>
          <ac:picMkLst>
            <pc:docMk/>
            <pc:sldMk cId="2949684589" sldId="309"/>
            <ac:picMk id="9" creationId="{36177209-A9B3-3E67-707B-E4AB5EE32A96}"/>
          </ac:picMkLst>
        </pc:picChg>
        <pc:picChg chg="del mod">
          <ac:chgData name="Milena Vlot" userId="50d5203e843489a2" providerId="LiveId" clId="{95E62026-F42D-4315-809D-DD94EDA1ADFD}" dt="2024-03-13T11:07:45.696" v="6862" actId="478"/>
          <ac:picMkLst>
            <pc:docMk/>
            <pc:sldMk cId="2949684589" sldId="309"/>
            <ac:picMk id="11" creationId="{59F50475-1DEA-28A2-0221-A7AE566AD65A}"/>
          </ac:picMkLst>
        </pc:picChg>
        <pc:picChg chg="del">
          <ac:chgData name="Milena Vlot" userId="50d5203e843489a2" providerId="LiveId" clId="{95E62026-F42D-4315-809D-DD94EDA1ADFD}" dt="2024-02-25T15:58:50.451" v="3107" actId="478"/>
          <ac:picMkLst>
            <pc:docMk/>
            <pc:sldMk cId="2949684589" sldId="309"/>
            <ac:picMk id="12" creationId="{1442868F-5E24-A0F3-B5B5-1A157CA17BCD}"/>
          </ac:picMkLst>
        </pc:picChg>
        <pc:picChg chg="add mod modCrop">
          <ac:chgData name="Milena Vlot" userId="50d5203e843489a2" providerId="LiveId" clId="{95E62026-F42D-4315-809D-DD94EDA1ADFD}" dt="2024-03-13T11:11:10.878" v="6883" actId="688"/>
          <ac:picMkLst>
            <pc:docMk/>
            <pc:sldMk cId="2949684589" sldId="309"/>
            <ac:picMk id="12" creationId="{68360024-9275-F631-21C6-C575C8E5D131}"/>
          </ac:picMkLst>
        </pc:picChg>
        <pc:picChg chg="del">
          <ac:chgData name="Milena Vlot" userId="50d5203e843489a2" providerId="LiveId" clId="{95E62026-F42D-4315-809D-DD94EDA1ADFD}" dt="2024-02-25T15:58:51.947" v="3108" actId="478"/>
          <ac:picMkLst>
            <pc:docMk/>
            <pc:sldMk cId="2949684589" sldId="309"/>
            <ac:picMk id="14" creationId="{F019CB8E-F752-836A-B8CE-84000E9A7A09}"/>
          </ac:picMkLst>
        </pc:picChg>
        <pc:picChg chg="add del mod modCrop">
          <ac:chgData name="Milena Vlot" userId="50d5203e843489a2" providerId="LiveId" clId="{95E62026-F42D-4315-809D-DD94EDA1ADFD}" dt="2024-02-29T16:56:00.239" v="5713" actId="478"/>
          <ac:picMkLst>
            <pc:docMk/>
            <pc:sldMk cId="2949684589" sldId="309"/>
            <ac:picMk id="17" creationId="{CF88DE19-4B6B-92A6-11EC-D54E49DC844E}"/>
          </ac:picMkLst>
        </pc:picChg>
        <pc:picChg chg="del">
          <ac:chgData name="Milena Vlot" userId="50d5203e843489a2" providerId="LiveId" clId="{95E62026-F42D-4315-809D-DD94EDA1ADFD}" dt="2024-02-25T15:58:53.204" v="3109" actId="478"/>
          <ac:picMkLst>
            <pc:docMk/>
            <pc:sldMk cId="2949684589" sldId="309"/>
            <ac:picMk id="18" creationId="{7840E456-BAE8-8BB5-7C62-2E1E42C99C2A}"/>
          </ac:picMkLst>
        </pc:picChg>
        <pc:picChg chg="del">
          <ac:chgData name="Milena Vlot" userId="50d5203e843489a2" providerId="LiveId" clId="{95E62026-F42D-4315-809D-DD94EDA1ADFD}" dt="2024-02-25T15:58:54.302" v="3110" actId="478"/>
          <ac:picMkLst>
            <pc:docMk/>
            <pc:sldMk cId="2949684589" sldId="309"/>
            <ac:picMk id="20" creationId="{378B44EF-488E-FBC4-EFBD-D7658F4C9837}"/>
          </ac:picMkLst>
        </pc:picChg>
        <pc:picChg chg="add del mod modCrop">
          <ac:chgData name="Milena Vlot" userId="50d5203e843489a2" providerId="LiveId" clId="{95E62026-F42D-4315-809D-DD94EDA1ADFD}" dt="2024-02-29T16:55:58.912" v="5712" actId="478"/>
          <ac:picMkLst>
            <pc:docMk/>
            <pc:sldMk cId="2949684589" sldId="309"/>
            <ac:picMk id="21" creationId="{62760144-B53C-1E46-AFD9-4550BD5D952C}"/>
          </ac:picMkLst>
        </pc:picChg>
      </pc:sldChg>
      <pc:sldChg chg="addSp delSp modSp add mod ord modTransition delAnim modAnim">
        <pc:chgData name="Milena Vlot" userId="50d5203e843489a2" providerId="LiveId" clId="{95E62026-F42D-4315-809D-DD94EDA1ADFD}" dt="2024-03-13T11:18:33.786" v="6912"/>
        <pc:sldMkLst>
          <pc:docMk/>
          <pc:sldMk cId="2653666331" sldId="310"/>
        </pc:sldMkLst>
        <pc:spChg chg="add del mod">
          <ac:chgData name="Milena Vlot" userId="50d5203e843489a2" providerId="LiveId" clId="{95E62026-F42D-4315-809D-DD94EDA1ADFD}" dt="2024-02-26T11:27:40.753" v="4528" actId="478"/>
          <ac:spMkLst>
            <pc:docMk/>
            <pc:sldMk cId="2653666331" sldId="310"/>
            <ac:spMk id="2" creationId="{501A63F3-48D0-7FDB-D581-18749DA6E14E}"/>
          </ac:spMkLst>
        </pc:spChg>
        <pc:spChg chg="add del mod">
          <ac:chgData name="Milena Vlot" userId="50d5203e843489a2" providerId="LiveId" clId="{95E62026-F42D-4315-809D-DD94EDA1ADFD}" dt="2024-03-13T11:13:41.489" v="6888" actId="478"/>
          <ac:spMkLst>
            <pc:docMk/>
            <pc:sldMk cId="2653666331" sldId="310"/>
            <ac:spMk id="2" creationId="{EE166DAE-13AA-2702-85FC-D6D11D53201E}"/>
          </ac:spMkLst>
        </pc:spChg>
        <pc:spChg chg="mod">
          <ac:chgData name="Milena Vlot" userId="50d5203e843489a2" providerId="LiveId" clId="{95E62026-F42D-4315-809D-DD94EDA1ADFD}" dt="2024-03-08T12:55:07.149" v="6739" actId="20577"/>
          <ac:spMkLst>
            <pc:docMk/>
            <pc:sldMk cId="2653666331" sldId="310"/>
            <ac:spMk id="4" creationId="{675D816C-359E-FB3F-3AEB-8279362DC4E2}"/>
          </ac:spMkLst>
        </pc:spChg>
        <pc:spChg chg="add mod">
          <ac:chgData name="Milena Vlot" userId="50d5203e843489a2" providerId="LiveId" clId="{95E62026-F42D-4315-809D-DD94EDA1ADFD}" dt="2024-02-26T11:27:41.022" v="4529"/>
          <ac:spMkLst>
            <pc:docMk/>
            <pc:sldMk cId="2653666331" sldId="310"/>
            <ac:spMk id="5" creationId="{A9FB6252-E6FC-304E-6FED-04159E573151}"/>
          </ac:spMkLst>
        </pc:spChg>
        <pc:spChg chg="del mod">
          <ac:chgData name="Milena Vlot" userId="50d5203e843489a2" providerId="LiveId" clId="{95E62026-F42D-4315-809D-DD94EDA1ADFD}" dt="2024-03-08T12:54:33.427" v="6736" actId="478"/>
          <ac:spMkLst>
            <pc:docMk/>
            <pc:sldMk cId="2653666331" sldId="310"/>
            <ac:spMk id="6" creationId="{0BCB4978-BF5B-1B11-D47C-A11D732C070E}"/>
          </ac:spMkLst>
        </pc:spChg>
        <pc:spChg chg="add mod ord">
          <ac:chgData name="Milena Vlot" userId="50d5203e843489a2" providerId="LiveId" clId="{95E62026-F42D-4315-809D-DD94EDA1ADFD}" dt="2024-03-08T12:54:29.541" v="6735" actId="171"/>
          <ac:spMkLst>
            <pc:docMk/>
            <pc:sldMk cId="2653666331" sldId="310"/>
            <ac:spMk id="7" creationId="{673246F8-286D-2F42-7653-0EE58847776D}"/>
          </ac:spMkLst>
        </pc:spChg>
        <pc:picChg chg="del">
          <ac:chgData name="Milena Vlot" userId="50d5203e843489a2" providerId="LiveId" clId="{95E62026-F42D-4315-809D-DD94EDA1ADFD}" dt="2024-02-25T16:20:27.389" v="3460" actId="478"/>
          <ac:picMkLst>
            <pc:docMk/>
            <pc:sldMk cId="2653666331" sldId="310"/>
            <ac:picMk id="5" creationId="{3A01EA86-6F23-CC4D-C307-B6B772DC0EE9}"/>
          </ac:picMkLst>
        </pc:picChg>
        <pc:picChg chg="add mod">
          <ac:chgData name="Milena Vlot" userId="50d5203e843489a2" providerId="LiveId" clId="{95E62026-F42D-4315-809D-DD94EDA1ADFD}" dt="2024-03-13T11:14:35.795" v="6895" actId="14100"/>
          <ac:picMkLst>
            <pc:docMk/>
            <pc:sldMk cId="2653666331" sldId="310"/>
            <ac:picMk id="6" creationId="{C2F97774-F49D-58F1-0892-EFBCDDDCDDB4}"/>
          </ac:picMkLst>
        </pc:picChg>
        <pc:picChg chg="del">
          <ac:chgData name="Milena Vlot" userId="50d5203e843489a2" providerId="LiveId" clId="{95E62026-F42D-4315-809D-DD94EDA1ADFD}" dt="2024-02-25T16:20:28.660" v="3461" actId="478"/>
          <ac:picMkLst>
            <pc:docMk/>
            <pc:sldMk cId="2653666331" sldId="310"/>
            <ac:picMk id="10242" creationId="{FCD68E95-BC88-4873-8761-0BC71F63937F}"/>
          </ac:picMkLst>
        </pc:picChg>
        <pc:picChg chg="add del">
          <ac:chgData name="Milena Vlot" userId="50d5203e843489a2" providerId="LiveId" clId="{95E62026-F42D-4315-809D-DD94EDA1ADFD}" dt="2024-02-25T16:21:25.329" v="3540" actId="478"/>
          <ac:picMkLst>
            <pc:docMk/>
            <pc:sldMk cId="2653666331" sldId="310"/>
            <ac:picMk id="19458" creationId="{5E0B17BC-E75E-1551-6807-9727140DB93B}"/>
          </ac:picMkLst>
        </pc:picChg>
        <pc:picChg chg="add del mod">
          <ac:chgData name="Milena Vlot" userId="50d5203e843489a2" providerId="LiveId" clId="{95E62026-F42D-4315-809D-DD94EDA1ADFD}" dt="2024-02-25T16:22:10.456" v="3549" actId="478"/>
          <ac:picMkLst>
            <pc:docMk/>
            <pc:sldMk cId="2653666331" sldId="310"/>
            <ac:picMk id="19460" creationId="{48929B77-1A21-7705-97AD-F2BE2CD2D878}"/>
          </ac:picMkLst>
        </pc:picChg>
        <pc:picChg chg="add mod">
          <ac:chgData name="Milena Vlot" userId="50d5203e843489a2" providerId="LiveId" clId="{95E62026-F42D-4315-809D-DD94EDA1ADFD}" dt="2024-02-25T16:23:12.123" v="3569" actId="1076"/>
          <ac:picMkLst>
            <pc:docMk/>
            <pc:sldMk cId="2653666331" sldId="310"/>
            <ac:picMk id="19462" creationId="{BC79775B-91FD-2537-73F7-A610CF9F8AC4}"/>
          </ac:picMkLst>
        </pc:picChg>
      </pc:sldChg>
      <pc:sldChg chg="modSp add mod modTransition modAnim">
        <pc:chgData name="Milena Vlot" userId="50d5203e843489a2" providerId="LiveId" clId="{95E62026-F42D-4315-809D-DD94EDA1ADFD}" dt="2024-02-29T16:31:28.395" v="4965"/>
        <pc:sldMkLst>
          <pc:docMk/>
          <pc:sldMk cId="2955231020" sldId="311"/>
        </pc:sldMkLst>
        <pc:picChg chg="mod">
          <ac:chgData name="Milena Vlot" userId="50d5203e843489a2" providerId="LiveId" clId="{95E62026-F42D-4315-809D-DD94EDA1ADFD}" dt="2024-02-25T16:24:24.648" v="3575" actId="1076"/>
          <ac:picMkLst>
            <pc:docMk/>
            <pc:sldMk cId="2955231020" sldId="311"/>
            <ac:picMk id="8" creationId="{69C275B4-983C-37BE-C900-7A5EFBABF191}"/>
          </ac:picMkLst>
        </pc:picChg>
      </pc:sldChg>
      <pc:sldChg chg="addSp delSp modSp add modAnim">
        <pc:chgData name="Milena Vlot" userId="50d5203e843489a2" providerId="LiveId" clId="{95E62026-F42D-4315-809D-DD94EDA1ADFD}" dt="2024-02-25T16:27:09.195" v="3611"/>
        <pc:sldMkLst>
          <pc:docMk/>
          <pc:sldMk cId="1048848401" sldId="312"/>
        </pc:sldMkLst>
        <pc:picChg chg="add mod">
          <ac:chgData name="Milena Vlot" userId="50d5203e843489a2" providerId="LiveId" clId="{95E62026-F42D-4315-809D-DD94EDA1ADFD}" dt="2024-02-25T16:26:59.619" v="3608" actId="732"/>
          <ac:picMkLst>
            <pc:docMk/>
            <pc:sldMk cId="1048848401" sldId="312"/>
            <ac:picMk id="2" creationId="{312F29FE-5807-5024-88BD-817F5FADD883}"/>
          </ac:picMkLst>
        </pc:picChg>
        <pc:picChg chg="del">
          <ac:chgData name="Milena Vlot" userId="50d5203e843489a2" providerId="LiveId" clId="{95E62026-F42D-4315-809D-DD94EDA1ADFD}" dt="2024-02-25T16:25:37.175" v="3589" actId="478"/>
          <ac:picMkLst>
            <pc:docMk/>
            <pc:sldMk cId="1048848401" sldId="312"/>
            <ac:picMk id="3" creationId="{B6DEBE82-81FB-57F6-AD9D-876AFC440AFE}"/>
          </ac:picMkLst>
        </pc:picChg>
        <pc:picChg chg="mod">
          <ac:chgData name="Milena Vlot" userId="50d5203e843489a2" providerId="LiveId" clId="{95E62026-F42D-4315-809D-DD94EDA1ADFD}" dt="2024-02-25T16:26:04.047" v="3595" actId="171"/>
          <ac:picMkLst>
            <pc:docMk/>
            <pc:sldMk cId="1048848401" sldId="312"/>
            <ac:picMk id="4" creationId="{F82393EB-D26B-EA91-22CA-185F26F55587}"/>
          </ac:picMkLst>
        </pc:picChg>
        <pc:picChg chg="add del mod">
          <ac:chgData name="Milena Vlot" userId="50d5203e843489a2" providerId="LiveId" clId="{95E62026-F42D-4315-809D-DD94EDA1ADFD}" dt="2024-02-25T16:26:18.035" v="3596" actId="478"/>
          <ac:picMkLst>
            <pc:docMk/>
            <pc:sldMk cId="1048848401" sldId="312"/>
            <ac:picMk id="9228" creationId="{A2AF1058-8636-5E75-59AD-AB86C1151766}"/>
          </ac:picMkLst>
        </pc:picChg>
        <pc:picChg chg="add del">
          <ac:chgData name="Milena Vlot" userId="50d5203e843489a2" providerId="LiveId" clId="{95E62026-F42D-4315-809D-DD94EDA1ADFD}" dt="2024-02-25T16:26:18.035" v="3596" actId="478"/>
          <ac:picMkLst>
            <pc:docMk/>
            <pc:sldMk cId="1048848401" sldId="312"/>
            <ac:picMk id="20482" creationId="{EA438446-FB03-BC1E-F4EC-8037870F5BC3}"/>
          </ac:picMkLst>
        </pc:picChg>
      </pc:sldChg>
      <pc:sldChg chg="addSp delSp modSp add mod modTransition delAnim modAnim">
        <pc:chgData name="Milena Vlot" userId="50d5203e843489a2" providerId="LiveId" clId="{95E62026-F42D-4315-809D-DD94EDA1ADFD}" dt="2024-03-13T12:37:45.199" v="7074"/>
        <pc:sldMkLst>
          <pc:docMk/>
          <pc:sldMk cId="2169771560" sldId="313"/>
        </pc:sldMkLst>
        <pc:spChg chg="add mod">
          <ac:chgData name="Milena Vlot" userId="50d5203e843489a2" providerId="LiveId" clId="{95E62026-F42D-4315-809D-DD94EDA1ADFD}" dt="2024-02-26T11:27:45.356" v="4531"/>
          <ac:spMkLst>
            <pc:docMk/>
            <pc:sldMk cId="2169771560" sldId="313"/>
            <ac:spMk id="2" creationId="{C222C7E9-0D16-1880-D4D3-A0AB62F6E005}"/>
          </ac:spMkLst>
        </pc:spChg>
        <pc:spChg chg="mod">
          <ac:chgData name="Milena Vlot" userId="50d5203e843489a2" providerId="LiveId" clId="{95E62026-F42D-4315-809D-DD94EDA1ADFD}" dt="2024-02-25T16:28:41.544" v="3690" actId="115"/>
          <ac:spMkLst>
            <pc:docMk/>
            <pc:sldMk cId="2169771560" sldId="313"/>
            <ac:spMk id="4" creationId="{EDBB893D-6C4D-D839-4B27-200D93C5C2BC}"/>
          </ac:spMkLst>
        </pc:spChg>
        <pc:spChg chg="mod">
          <ac:chgData name="Milena Vlot" userId="50d5203e843489a2" providerId="LiveId" clId="{95E62026-F42D-4315-809D-DD94EDA1ADFD}" dt="2024-02-25T16:29:04.564" v="3729" actId="1076"/>
          <ac:spMkLst>
            <pc:docMk/>
            <pc:sldMk cId="2169771560" sldId="313"/>
            <ac:spMk id="5" creationId="{32325070-58D1-425E-9037-F330002B8C3E}"/>
          </ac:spMkLst>
        </pc:spChg>
        <pc:spChg chg="del">
          <ac:chgData name="Milena Vlot" userId="50d5203e843489a2" providerId="LiveId" clId="{95E62026-F42D-4315-809D-DD94EDA1ADFD}" dt="2024-02-26T11:27:45.108" v="4530" actId="478"/>
          <ac:spMkLst>
            <pc:docMk/>
            <pc:sldMk cId="2169771560" sldId="313"/>
            <ac:spMk id="6" creationId="{2E22C309-2998-5904-7F26-BFA3DC7CD823}"/>
          </ac:spMkLst>
        </pc:spChg>
        <pc:spChg chg="add mod">
          <ac:chgData name="Milena Vlot" userId="50d5203e843489a2" providerId="LiveId" clId="{95E62026-F42D-4315-809D-DD94EDA1ADFD}" dt="2024-02-26T12:02:41.284" v="4694" actId="164"/>
          <ac:spMkLst>
            <pc:docMk/>
            <pc:sldMk cId="2169771560" sldId="313"/>
            <ac:spMk id="13" creationId="{26FC1CDC-0172-EDCA-A698-14598DF13FF1}"/>
          </ac:spMkLst>
        </pc:spChg>
        <pc:spChg chg="mod">
          <ac:chgData name="Milena Vlot" userId="50d5203e843489a2" providerId="LiveId" clId="{95E62026-F42D-4315-809D-DD94EDA1ADFD}" dt="2024-02-25T16:27:24.476" v="3617" actId="20577"/>
          <ac:spMkLst>
            <pc:docMk/>
            <pc:sldMk cId="2169771560" sldId="313"/>
            <ac:spMk id="16" creationId="{A0F2C5E0-564B-3886-CF0A-BD06520D2146}"/>
          </ac:spMkLst>
        </pc:spChg>
        <pc:grpChg chg="add mod">
          <ac:chgData name="Milena Vlot" userId="50d5203e843489a2" providerId="LiveId" clId="{95E62026-F42D-4315-809D-DD94EDA1ADFD}" dt="2024-02-26T12:02:41.284" v="4694" actId="164"/>
          <ac:grpSpMkLst>
            <pc:docMk/>
            <pc:sldMk cId="2169771560" sldId="313"/>
            <ac:grpSpMk id="3" creationId="{4C61EDC0-7D5D-34E2-6D73-7E7F7A0E7776}"/>
          </ac:grpSpMkLst>
        </pc:grpChg>
        <pc:picChg chg="del">
          <ac:chgData name="Milena Vlot" userId="50d5203e843489a2" providerId="LiveId" clId="{95E62026-F42D-4315-809D-DD94EDA1ADFD}" dt="2024-02-25T16:27:21.537" v="3615" actId="478"/>
          <ac:picMkLst>
            <pc:docMk/>
            <pc:sldMk cId="2169771560" sldId="313"/>
            <ac:picMk id="2" creationId="{3A9D5B4C-1BB3-010C-3572-ADDEC27AAF5F}"/>
          </ac:picMkLst>
        </pc:picChg>
        <pc:picChg chg="add mod modCrop">
          <ac:chgData name="Milena Vlot" userId="50d5203e843489a2" providerId="LiveId" clId="{95E62026-F42D-4315-809D-DD94EDA1ADFD}" dt="2024-02-25T16:28:13.876" v="3626" actId="1076"/>
          <ac:picMkLst>
            <pc:docMk/>
            <pc:sldMk cId="2169771560" sldId="313"/>
            <ac:picMk id="7" creationId="{BD0C9CEE-E4E4-6B21-0070-FB0EC5FCDFA5}"/>
          </ac:picMkLst>
        </pc:picChg>
        <pc:picChg chg="add mod">
          <ac:chgData name="Milena Vlot" userId="50d5203e843489a2" providerId="LiveId" clId="{95E62026-F42D-4315-809D-DD94EDA1ADFD}" dt="2024-02-25T16:29:36.544" v="3734" actId="931"/>
          <ac:picMkLst>
            <pc:docMk/>
            <pc:sldMk cId="2169771560" sldId="313"/>
            <ac:picMk id="9" creationId="{81B6DF93-3710-74B9-4382-47B1BBDFEB4A}"/>
          </ac:picMkLst>
        </pc:picChg>
        <pc:picChg chg="del">
          <ac:chgData name="Milena Vlot" userId="50d5203e843489a2" providerId="LiveId" clId="{95E62026-F42D-4315-809D-DD94EDA1ADFD}" dt="2024-02-25T16:27:16.941" v="3612" actId="478"/>
          <ac:picMkLst>
            <pc:docMk/>
            <pc:sldMk cId="2169771560" sldId="313"/>
            <ac:picMk id="11" creationId="{7068305C-41F6-1913-F3A8-C3BC75123B83}"/>
          </ac:picMkLst>
        </pc:picChg>
        <pc:picChg chg="add mod modCrop">
          <ac:chgData name="Milena Vlot" userId="50d5203e843489a2" providerId="LiveId" clId="{95E62026-F42D-4315-809D-DD94EDA1ADFD}" dt="2024-02-25T16:29:56.230" v="3740" actId="1076"/>
          <ac:picMkLst>
            <pc:docMk/>
            <pc:sldMk cId="2169771560" sldId="313"/>
            <ac:picMk id="12" creationId="{D80FDA2C-386D-356D-B499-AE5C7F00C3E6}"/>
          </ac:picMkLst>
        </pc:picChg>
        <pc:picChg chg="del">
          <ac:chgData name="Milena Vlot" userId="50d5203e843489a2" providerId="LiveId" clId="{95E62026-F42D-4315-809D-DD94EDA1ADFD}" dt="2024-02-25T16:27:19.915" v="3614" actId="478"/>
          <ac:picMkLst>
            <pc:docMk/>
            <pc:sldMk cId="2169771560" sldId="313"/>
            <ac:picMk id="17" creationId="{DB4E6BE5-D955-2380-270C-265EE098DF80}"/>
          </ac:picMkLst>
        </pc:picChg>
        <pc:picChg chg="del">
          <ac:chgData name="Milena Vlot" userId="50d5203e843489a2" providerId="LiveId" clId="{95E62026-F42D-4315-809D-DD94EDA1ADFD}" dt="2024-02-25T16:27:18.469" v="3613" actId="478"/>
          <ac:picMkLst>
            <pc:docMk/>
            <pc:sldMk cId="2169771560" sldId="313"/>
            <ac:picMk id="21" creationId="{1ABAD96E-8775-B143-1B86-0E7279EFA9E1}"/>
          </ac:picMkLst>
        </pc:picChg>
        <pc:picChg chg="add mod">
          <ac:chgData name="Milena Vlot" userId="50d5203e843489a2" providerId="LiveId" clId="{95E62026-F42D-4315-809D-DD94EDA1ADFD}" dt="2024-02-26T12:02:41.284" v="4694" actId="164"/>
          <ac:picMkLst>
            <pc:docMk/>
            <pc:sldMk cId="2169771560" sldId="313"/>
            <ac:picMk id="21506" creationId="{686A4F3D-37C8-3AE6-0659-199FBF718335}"/>
          </ac:picMkLst>
        </pc:picChg>
      </pc:sldChg>
      <pc:sldChg chg="addSp delSp modSp add mod delAnim modAnim">
        <pc:chgData name="Milena Vlot" userId="50d5203e843489a2" providerId="LiveId" clId="{95E62026-F42D-4315-809D-DD94EDA1ADFD}" dt="2024-03-13T12:38:44.890" v="7076"/>
        <pc:sldMkLst>
          <pc:docMk/>
          <pc:sldMk cId="4016377590" sldId="314"/>
        </pc:sldMkLst>
        <pc:spChg chg="add mod">
          <ac:chgData name="Milena Vlot" userId="50d5203e843489a2" providerId="LiveId" clId="{95E62026-F42D-4315-809D-DD94EDA1ADFD}" dt="2024-02-26T11:27:48.534" v="4533"/>
          <ac:spMkLst>
            <pc:docMk/>
            <pc:sldMk cId="4016377590" sldId="314"/>
            <ac:spMk id="2" creationId="{0A049529-4A8E-C6C0-2892-256FBE5B6FFD}"/>
          </ac:spMkLst>
        </pc:spChg>
        <pc:spChg chg="add del mod">
          <ac:chgData name="Milena Vlot" userId="50d5203e843489a2" providerId="LiveId" clId="{95E62026-F42D-4315-809D-DD94EDA1ADFD}" dt="2024-02-25T16:36:29.225" v="3838" actId="478"/>
          <ac:spMkLst>
            <pc:docMk/>
            <pc:sldMk cId="4016377590" sldId="314"/>
            <ac:spMk id="2" creationId="{D576AE5A-1573-1F61-053E-EACB7320AD62}"/>
          </ac:spMkLst>
        </pc:spChg>
        <pc:spChg chg="add mod">
          <ac:chgData name="Milena Vlot" userId="50d5203e843489a2" providerId="LiveId" clId="{95E62026-F42D-4315-809D-DD94EDA1ADFD}" dt="2024-02-26T12:02:48.804" v="4696" actId="164"/>
          <ac:spMkLst>
            <pc:docMk/>
            <pc:sldMk cId="4016377590" sldId="314"/>
            <ac:spMk id="3" creationId="{F1453252-3919-DFA2-2DC7-51E1D6742B03}"/>
          </ac:spMkLst>
        </pc:spChg>
        <pc:spChg chg="mod">
          <ac:chgData name="Milena Vlot" userId="50d5203e843489a2" providerId="LiveId" clId="{95E62026-F42D-4315-809D-DD94EDA1ADFD}" dt="2024-02-25T16:32:00.122" v="3803" actId="1076"/>
          <ac:spMkLst>
            <pc:docMk/>
            <pc:sldMk cId="4016377590" sldId="314"/>
            <ac:spMk id="4" creationId="{35AA5662-0935-2E89-9DF7-16D56D397571}"/>
          </ac:spMkLst>
        </pc:spChg>
        <pc:spChg chg="del">
          <ac:chgData name="Milena Vlot" userId="50d5203e843489a2" providerId="LiveId" clId="{95E62026-F42D-4315-809D-DD94EDA1ADFD}" dt="2024-02-25T16:32:54.624" v="3807" actId="478"/>
          <ac:spMkLst>
            <pc:docMk/>
            <pc:sldMk cId="4016377590" sldId="314"/>
            <ac:spMk id="5" creationId="{BC146A6B-2889-7EB7-64FE-9CD1307A53D4}"/>
          </ac:spMkLst>
        </pc:spChg>
        <pc:spChg chg="del">
          <ac:chgData name="Milena Vlot" userId="50d5203e843489a2" providerId="LiveId" clId="{95E62026-F42D-4315-809D-DD94EDA1ADFD}" dt="2024-02-26T11:27:48.267" v="4532" actId="478"/>
          <ac:spMkLst>
            <pc:docMk/>
            <pc:sldMk cId="4016377590" sldId="314"/>
            <ac:spMk id="6" creationId="{AB96E32E-F729-82C7-A2BA-00C30383AC90}"/>
          </ac:spMkLst>
        </pc:spChg>
        <pc:spChg chg="add mod">
          <ac:chgData name="Milena Vlot" userId="50d5203e843489a2" providerId="LiveId" clId="{95E62026-F42D-4315-809D-DD94EDA1ADFD}" dt="2024-02-26T12:02:50.629" v="4697" actId="164"/>
          <ac:spMkLst>
            <pc:docMk/>
            <pc:sldMk cId="4016377590" sldId="314"/>
            <ac:spMk id="8" creationId="{3EB8163E-414F-E1A8-1570-7DBEDDF1C995}"/>
          </ac:spMkLst>
        </pc:spChg>
        <pc:spChg chg="add mod">
          <ac:chgData name="Milena Vlot" userId="50d5203e843489a2" providerId="LiveId" clId="{95E62026-F42D-4315-809D-DD94EDA1ADFD}" dt="2024-02-26T12:02:52.470" v="4698" actId="164"/>
          <ac:spMkLst>
            <pc:docMk/>
            <pc:sldMk cId="4016377590" sldId="314"/>
            <ac:spMk id="9" creationId="{10F5F252-F881-1F69-2310-FE575B1771C0}"/>
          </ac:spMkLst>
        </pc:spChg>
        <pc:spChg chg="add mod">
          <ac:chgData name="Milena Vlot" userId="50d5203e843489a2" providerId="LiveId" clId="{95E62026-F42D-4315-809D-DD94EDA1ADFD}" dt="2024-02-26T12:02:54.654" v="4699" actId="164"/>
          <ac:spMkLst>
            <pc:docMk/>
            <pc:sldMk cId="4016377590" sldId="314"/>
            <ac:spMk id="10" creationId="{A1643E41-5CE6-5C09-00D0-1403B16F43AE}"/>
          </ac:spMkLst>
        </pc:spChg>
        <pc:spChg chg="del">
          <ac:chgData name="Milena Vlot" userId="50d5203e843489a2" providerId="LiveId" clId="{95E62026-F42D-4315-809D-DD94EDA1ADFD}" dt="2024-02-25T16:32:13.447" v="3806" actId="478"/>
          <ac:spMkLst>
            <pc:docMk/>
            <pc:sldMk cId="4016377590" sldId="314"/>
            <ac:spMk id="13" creationId="{7E823057-4857-86EC-11F6-B5F0D737EAD7}"/>
          </ac:spMkLst>
        </pc:spChg>
        <pc:spChg chg="mod">
          <ac:chgData name="Milena Vlot" userId="50d5203e843489a2" providerId="LiveId" clId="{95E62026-F42D-4315-809D-DD94EDA1ADFD}" dt="2024-02-25T16:31:23.720" v="3763" actId="20577"/>
          <ac:spMkLst>
            <pc:docMk/>
            <pc:sldMk cId="4016377590" sldId="314"/>
            <ac:spMk id="16" creationId="{EC95AE1D-B2DE-1EDA-E545-64F09D087612}"/>
          </ac:spMkLst>
        </pc:spChg>
        <pc:grpChg chg="add mod">
          <ac:chgData name="Milena Vlot" userId="50d5203e843489a2" providerId="LiveId" clId="{95E62026-F42D-4315-809D-DD94EDA1ADFD}" dt="2024-02-26T12:02:48.804" v="4696" actId="164"/>
          <ac:grpSpMkLst>
            <pc:docMk/>
            <pc:sldMk cId="4016377590" sldId="314"/>
            <ac:grpSpMk id="5" creationId="{C9578D57-84F1-0438-D70D-BF45EB49D77C}"/>
          </ac:grpSpMkLst>
        </pc:grpChg>
        <pc:grpChg chg="add mod">
          <ac:chgData name="Milena Vlot" userId="50d5203e843489a2" providerId="LiveId" clId="{95E62026-F42D-4315-809D-DD94EDA1ADFD}" dt="2024-02-26T12:02:50.629" v="4697" actId="164"/>
          <ac:grpSpMkLst>
            <pc:docMk/>
            <pc:sldMk cId="4016377590" sldId="314"/>
            <ac:grpSpMk id="6" creationId="{E53135B0-7A9D-5313-6386-946B8792FF6B}"/>
          </ac:grpSpMkLst>
        </pc:grpChg>
        <pc:grpChg chg="add mod">
          <ac:chgData name="Milena Vlot" userId="50d5203e843489a2" providerId="LiveId" clId="{95E62026-F42D-4315-809D-DD94EDA1ADFD}" dt="2024-02-26T12:02:52.470" v="4698" actId="164"/>
          <ac:grpSpMkLst>
            <pc:docMk/>
            <pc:sldMk cId="4016377590" sldId="314"/>
            <ac:grpSpMk id="11" creationId="{B7D8045C-E9CF-B5B5-3839-A5CEEADDBAE3}"/>
          </ac:grpSpMkLst>
        </pc:grpChg>
        <pc:grpChg chg="add mod">
          <ac:chgData name="Milena Vlot" userId="50d5203e843489a2" providerId="LiveId" clId="{95E62026-F42D-4315-809D-DD94EDA1ADFD}" dt="2024-02-26T12:02:54.654" v="4699" actId="164"/>
          <ac:grpSpMkLst>
            <pc:docMk/>
            <pc:sldMk cId="4016377590" sldId="314"/>
            <ac:grpSpMk id="12" creationId="{71A9FB00-EF8E-10F1-688D-905CD73B0249}"/>
          </ac:grpSpMkLst>
        </pc:grpChg>
        <pc:picChg chg="del">
          <ac:chgData name="Milena Vlot" userId="50d5203e843489a2" providerId="LiveId" clId="{95E62026-F42D-4315-809D-DD94EDA1ADFD}" dt="2024-02-25T16:32:11.158" v="3805" actId="478"/>
          <ac:picMkLst>
            <pc:docMk/>
            <pc:sldMk cId="4016377590" sldId="314"/>
            <ac:picMk id="12" creationId="{81918BF7-8536-30A1-2F01-65AE80239D6B}"/>
          </ac:picMkLst>
        </pc:picChg>
        <pc:picChg chg="del">
          <ac:chgData name="Milena Vlot" userId="50d5203e843489a2" providerId="LiveId" clId="{95E62026-F42D-4315-809D-DD94EDA1ADFD}" dt="2024-02-25T16:32:10.138" v="3804" actId="478"/>
          <ac:picMkLst>
            <pc:docMk/>
            <pc:sldMk cId="4016377590" sldId="314"/>
            <ac:picMk id="21506" creationId="{DB7473F2-83CE-3DD7-109C-AE4157A1BF4B}"/>
          </ac:picMkLst>
        </pc:picChg>
        <pc:picChg chg="add mod">
          <ac:chgData name="Milena Vlot" userId="50d5203e843489a2" providerId="LiveId" clId="{95E62026-F42D-4315-809D-DD94EDA1ADFD}" dt="2024-02-26T12:02:48.804" v="4696" actId="164"/>
          <ac:picMkLst>
            <pc:docMk/>
            <pc:sldMk cId="4016377590" sldId="314"/>
            <ac:picMk id="22530" creationId="{A36BE306-2BA4-88F1-E4F0-12143CD686A5}"/>
          </ac:picMkLst>
        </pc:picChg>
        <pc:picChg chg="add mod">
          <ac:chgData name="Milena Vlot" userId="50d5203e843489a2" providerId="LiveId" clId="{95E62026-F42D-4315-809D-DD94EDA1ADFD}" dt="2024-02-26T12:02:50.629" v="4697" actId="164"/>
          <ac:picMkLst>
            <pc:docMk/>
            <pc:sldMk cId="4016377590" sldId="314"/>
            <ac:picMk id="22532" creationId="{74D3475F-296F-3663-D08F-5C3E4A4CA5FC}"/>
          </ac:picMkLst>
        </pc:picChg>
        <pc:picChg chg="add mod">
          <ac:chgData name="Milena Vlot" userId="50d5203e843489a2" providerId="LiveId" clId="{95E62026-F42D-4315-809D-DD94EDA1ADFD}" dt="2024-02-26T12:02:52.470" v="4698" actId="164"/>
          <ac:picMkLst>
            <pc:docMk/>
            <pc:sldMk cId="4016377590" sldId="314"/>
            <ac:picMk id="22534" creationId="{7DC60373-C1BA-F6A9-1481-42AF9A71C91B}"/>
          </ac:picMkLst>
        </pc:picChg>
        <pc:picChg chg="add mod">
          <ac:chgData name="Milena Vlot" userId="50d5203e843489a2" providerId="LiveId" clId="{95E62026-F42D-4315-809D-DD94EDA1ADFD}" dt="2024-02-26T12:02:54.654" v="4699" actId="164"/>
          <ac:picMkLst>
            <pc:docMk/>
            <pc:sldMk cId="4016377590" sldId="314"/>
            <ac:picMk id="22536" creationId="{AE0F514A-345D-6C9B-12F2-592F0AEE26FF}"/>
          </ac:picMkLst>
        </pc:picChg>
      </pc:sldChg>
      <pc:sldChg chg="addSp delSp modSp add mod delAnim modAnim">
        <pc:chgData name="Milena Vlot" userId="50d5203e843489a2" providerId="LiveId" clId="{95E62026-F42D-4315-809D-DD94EDA1ADFD}" dt="2024-03-06T12:09:26.137" v="6507"/>
        <pc:sldMkLst>
          <pc:docMk/>
          <pc:sldMk cId="136189550" sldId="315"/>
        </pc:sldMkLst>
        <pc:spChg chg="add mod">
          <ac:chgData name="Milena Vlot" userId="50d5203e843489a2" providerId="LiveId" clId="{95E62026-F42D-4315-809D-DD94EDA1ADFD}" dt="2024-02-26T11:27:51.447" v="4535"/>
          <ac:spMkLst>
            <pc:docMk/>
            <pc:sldMk cId="136189550" sldId="315"/>
            <ac:spMk id="2" creationId="{74846659-8D5E-0A38-8660-CA10FF816E2A}"/>
          </ac:spMkLst>
        </pc:spChg>
        <pc:spChg chg="mod topLvl">
          <ac:chgData name="Milena Vlot" userId="50d5203e843489a2" providerId="LiveId" clId="{95E62026-F42D-4315-809D-DD94EDA1ADFD}" dt="2024-02-26T12:09:26.712" v="4753" actId="165"/>
          <ac:spMkLst>
            <pc:docMk/>
            <pc:sldMk cId="136189550" sldId="315"/>
            <ac:spMk id="3" creationId="{A0FB9E6D-49DE-3A16-56FE-4C750A7A071D}"/>
          </ac:spMkLst>
        </pc:spChg>
        <pc:spChg chg="mod">
          <ac:chgData name="Milena Vlot" userId="50d5203e843489a2" providerId="LiveId" clId="{95E62026-F42D-4315-809D-DD94EDA1ADFD}" dt="2024-02-25T16:38:54.487" v="3935" actId="20577"/>
          <ac:spMkLst>
            <pc:docMk/>
            <pc:sldMk cId="136189550" sldId="315"/>
            <ac:spMk id="4" creationId="{2F1BD174-DC1B-DD06-9AC9-38E65BC0D8DB}"/>
          </ac:spMkLst>
        </pc:spChg>
        <pc:spChg chg="del">
          <ac:chgData name="Milena Vlot" userId="50d5203e843489a2" providerId="LiveId" clId="{95E62026-F42D-4315-809D-DD94EDA1ADFD}" dt="2024-02-26T11:27:51.211" v="4534" actId="478"/>
          <ac:spMkLst>
            <pc:docMk/>
            <pc:sldMk cId="136189550" sldId="315"/>
            <ac:spMk id="6" creationId="{8FC8D08E-1947-34E0-040C-14C456077E9C}"/>
          </ac:spMkLst>
        </pc:spChg>
        <pc:spChg chg="mod topLvl">
          <ac:chgData name="Milena Vlot" userId="50d5203e843489a2" providerId="LiveId" clId="{95E62026-F42D-4315-809D-DD94EDA1ADFD}" dt="2024-02-26T12:09:28.711" v="4754" actId="165"/>
          <ac:spMkLst>
            <pc:docMk/>
            <pc:sldMk cId="136189550" sldId="315"/>
            <ac:spMk id="8" creationId="{04F92571-992B-1675-E3C4-D3A469CBECD6}"/>
          </ac:spMkLst>
        </pc:spChg>
        <pc:spChg chg="mod topLvl">
          <ac:chgData name="Milena Vlot" userId="50d5203e843489a2" providerId="LiveId" clId="{95E62026-F42D-4315-809D-DD94EDA1ADFD}" dt="2024-03-06T12:08:59.421" v="6502" actId="1076"/>
          <ac:spMkLst>
            <pc:docMk/>
            <pc:sldMk cId="136189550" sldId="315"/>
            <ac:spMk id="9" creationId="{222CBB2D-D8F7-9628-CAB8-A92063ED31E5}"/>
          </ac:spMkLst>
        </pc:spChg>
        <pc:spChg chg="mod topLvl">
          <ac:chgData name="Milena Vlot" userId="50d5203e843489a2" providerId="LiveId" clId="{95E62026-F42D-4315-809D-DD94EDA1ADFD}" dt="2024-02-26T12:09:31.110" v="4755" actId="165"/>
          <ac:spMkLst>
            <pc:docMk/>
            <pc:sldMk cId="136189550" sldId="315"/>
            <ac:spMk id="10" creationId="{C7506A9F-117E-0356-38F4-BB56120C0877}"/>
          </ac:spMkLst>
        </pc:spChg>
        <pc:spChg chg="mod">
          <ac:chgData name="Milena Vlot" userId="50d5203e843489a2" providerId="LiveId" clId="{95E62026-F42D-4315-809D-DD94EDA1ADFD}" dt="2024-02-25T16:43:11.120" v="4022" actId="20577"/>
          <ac:spMkLst>
            <pc:docMk/>
            <pc:sldMk cId="136189550" sldId="315"/>
            <ac:spMk id="16" creationId="{605F7841-6BAD-D022-EA3D-F992FD49397A}"/>
          </ac:spMkLst>
        </pc:spChg>
        <pc:grpChg chg="add del mod">
          <ac:chgData name="Milena Vlot" userId="50d5203e843489a2" providerId="LiveId" clId="{95E62026-F42D-4315-809D-DD94EDA1ADFD}" dt="2024-02-26T12:09:26.712" v="4753" actId="165"/>
          <ac:grpSpMkLst>
            <pc:docMk/>
            <pc:sldMk cId="136189550" sldId="315"/>
            <ac:grpSpMk id="6" creationId="{E3AF70FB-CFBE-DB0F-A964-41AB87E1405E}"/>
          </ac:grpSpMkLst>
        </pc:grpChg>
        <pc:grpChg chg="add del mod">
          <ac:chgData name="Milena Vlot" userId="50d5203e843489a2" providerId="LiveId" clId="{95E62026-F42D-4315-809D-DD94EDA1ADFD}" dt="2024-02-26T12:09:28.711" v="4754" actId="165"/>
          <ac:grpSpMkLst>
            <pc:docMk/>
            <pc:sldMk cId="136189550" sldId="315"/>
            <ac:grpSpMk id="11" creationId="{37C8CE40-E174-1811-305B-1188ACA74836}"/>
          </ac:grpSpMkLst>
        </pc:grpChg>
        <pc:grpChg chg="add del mod">
          <ac:chgData name="Milena Vlot" userId="50d5203e843489a2" providerId="LiveId" clId="{95E62026-F42D-4315-809D-DD94EDA1ADFD}" dt="2024-02-26T12:09:33.768" v="4756" actId="165"/>
          <ac:grpSpMkLst>
            <pc:docMk/>
            <pc:sldMk cId="136189550" sldId="315"/>
            <ac:grpSpMk id="13" creationId="{289D04E4-8226-993F-D106-F4CD19A5F084}"/>
          </ac:grpSpMkLst>
        </pc:grpChg>
        <pc:grpChg chg="add del mod">
          <ac:chgData name="Milena Vlot" userId="50d5203e843489a2" providerId="LiveId" clId="{95E62026-F42D-4315-809D-DD94EDA1ADFD}" dt="2024-02-26T12:09:31.110" v="4755" actId="165"/>
          <ac:grpSpMkLst>
            <pc:docMk/>
            <pc:sldMk cId="136189550" sldId="315"/>
            <ac:grpSpMk id="17" creationId="{3AAAC411-C080-022B-BC01-4F17347D9C7C}"/>
          </ac:grpSpMkLst>
        </pc:grpChg>
        <pc:picChg chg="add mod topLvl modCrop">
          <ac:chgData name="Milena Vlot" userId="50d5203e843489a2" providerId="LiveId" clId="{95E62026-F42D-4315-809D-DD94EDA1ADFD}" dt="2024-02-26T12:09:26.712" v="4753" actId="165"/>
          <ac:picMkLst>
            <pc:docMk/>
            <pc:sldMk cId="136189550" sldId="315"/>
            <ac:picMk id="5" creationId="{659C8032-BF77-EC92-EB45-1EA6C2ED823D}"/>
          </ac:picMkLst>
        </pc:picChg>
        <pc:picChg chg="add mod">
          <ac:chgData name="Milena Vlot" userId="50d5203e843489a2" providerId="LiveId" clId="{95E62026-F42D-4315-809D-DD94EDA1ADFD}" dt="2024-03-06T12:08:41.894" v="6484" actId="1076"/>
          <ac:picMkLst>
            <pc:docMk/>
            <pc:sldMk cId="136189550" sldId="315"/>
            <ac:picMk id="6" creationId="{B9A68DAF-2C13-A80A-9138-4AEAC16261C1}"/>
          </ac:picMkLst>
        </pc:picChg>
        <pc:picChg chg="add del mod topLvl modCrop">
          <ac:chgData name="Milena Vlot" userId="50d5203e843489a2" providerId="LiveId" clId="{95E62026-F42D-4315-809D-DD94EDA1ADFD}" dt="2024-03-06T12:08:36.132" v="6480" actId="478"/>
          <ac:picMkLst>
            <pc:docMk/>
            <pc:sldMk cId="136189550" sldId="315"/>
            <ac:picMk id="12" creationId="{22BD0235-4864-CB4E-CF8D-EB9EDE527D44}"/>
          </ac:picMkLst>
        </pc:picChg>
        <pc:picChg chg="add mod topLvl modCrop">
          <ac:chgData name="Milena Vlot" userId="50d5203e843489a2" providerId="LiveId" clId="{95E62026-F42D-4315-809D-DD94EDA1ADFD}" dt="2024-02-26T12:09:28.711" v="4754" actId="165"/>
          <ac:picMkLst>
            <pc:docMk/>
            <pc:sldMk cId="136189550" sldId="315"/>
            <ac:picMk id="14" creationId="{F75E24C4-6A38-6804-2252-074A78D72C6F}"/>
          </ac:picMkLst>
        </pc:picChg>
        <pc:picChg chg="add mod topLvl modCrop">
          <ac:chgData name="Milena Vlot" userId="50d5203e843489a2" providerId="LiveId" clId="{95E62026-F42D-4315-809D-DD94EDA1ADFD}" dt="2024-02-26T12:09:31.110" v="4755" actId="165"/>
          <ac:picMkLst>
            <pc:docMk/>
            <pc:sldMk cId="136189550" sldId="315"/>
            <ac:picMk id="18" creationId="{A7BF477F-EAC0-D90C-7800-11B804E60E5C}"/>
          </ac:picMkLst>
        </pc:picChg>
        <pc:picChg chg="del">
          <ac:chgData name="Milena Vlot" userId="50d5203e843489a2" providerId="LiveId" clId="{95E62026-F42D-4315-809D-DD94EDA1ADFD}" dt="2024-02-25T16:38:48.389" v="3928" actId="478"/>
          <ac:picMkLst>
            <pc:docMk/>
            <pc:sldMk cId="136189550" sldId="315"/>
            <ac:picMk id="22530" creationId="{448F3318-6FE4-8470-3274-8B9BD217E791}"/>
          </ac:picMkLst>
        </pc:picChg>
        <pc:picChg chg="del">
          <ac:chgData name="Milena Vlot" userId="50d5203e843489a2" providerId="LiveId" clId="{95E62026-F42D-4315-809D-DD94EDA1ADFD}" dt="2024-02-25T16:38:49.471" v="3929" actId="478"/>
          <ac:picMkLst>
            <pc:docMk/>
            <pc:sldMk cId="136189550" sldId="315"/>
            <ac:picMk id="22532" creationId="{F75A8F7A-936C-2F97-6776-AADFE3531F2E}"/>
          </ac:picMkLst>
        </pc:picChg>
        <pc:picChg chg="del">
          <ac:chgData name="Milena Vlot" userId="50d5203e843489a2" providerId="LiveId" clId="{95E62026-F42D-4315-809D-DD94EDA1ADFD}" dt="2024-02-25T16:38:50.760" v="3930" actId="478"/>
          <ac:picMkLst>
            <pc:docMk/>
            <pc:sldMk cId="136189550" sldId="315"/>
            <ac:picMk id="22534" creationId="{2150CBFF-ED58-C4FF-FC1B-69D2801EA75D}"/>
          </ac:picMkLst>
        </pc:picChg>
        <pc:picChg chg="del">
          <ac:chgData name="Milena Vlot" userId="50d5203e843489a2" providerId="LiveId" clId="{95E62026-F42D-4315-809D-DD94EDA1ADFD}" dt="2024-02-25T16:38:51.766" v="3931" actId="478"/>
          <ac:picMkLst>
            <pc:docMk/>
            <pc:sldMk cId="136189550" sldId="315"/>
            <ac:picMk id="22536" creationId="{0192D4E0-5E2D-E293-5CE7-9A065DBAD2EA}"/>
          </ac:picMkLst>
        </pc:picChg>
      </pc:sldChg>
      <pc:sldChg chg="addSp delSp modSp add mod modTransition addAnim delAnim modAnim">
        <pc:chgData name="Milena Vlot" userId="50d5203e843489a2" providerId="LiveId" clId="{95E62026-F42D-4315-809D-DD94EDA1ADFD}" dt="2024-03-06T12:10:24.544" v="6513" actId="20577"/>
        <pc:sldMkLst>
          <pc:docMk/>
          <pc:sldMk cId="3565832096" sldId="316"/>
        </pc:sldMkLst>
        <pc:spChg chg="add del mod">
          <ac:chgData name="Milena Vlot" userId="50d5203e843489a2" providerId="LiveId" clId="{95E62026-F42D-4315-809D-DD94EDA1ADFD}" dt="2024-02-26T12:07:10.672" v="4727" actId="478"/>
          <ac:spMkLst>
            <pc:docMk/>
            <pc:sldMk cId="3565832096" sldId="316"/>
            <ac:spMk id="3" creationId="{F30210FB-041A-FB72-2402-47227D93391F}"/>
          </ac:spMkLst>
        </pc:spChg>
        <pc:spChg chg="del">
          <ac:chgData name="Milena Vlot" userId="50d5203e843489a2" providerId="LiveId" clId="{95E62026-F42D-4315-809D-DD94EDA1ADFD}" dt="2024-02-26T11:12:19.845" v="4461" actId="478"/>
          <ac:spMkLst>
            <pc:docMk/>
            <pc:sldMk cId="3565832096" sldId="316"/>
            <ac:spMk id="6" creationId="{3CCA1507-CC54-46D1-C642-D34A5880177B}"/>
          </ac:spMkLst>
        </pc:spChg>
        <pc:spChg chg="mod">
          <ac:chgData name="Milena Vlot" userId="50d5203e843489a2" providerId="LiveId" clId="{95E62026-F42D-4315-809D-DD94EDA1ADFD}" dt="2024-02-26T12:08:10.799" v="4740" actId="1076"/>
          <ac:spMkLst>
            <pc:docMk/>
            <pc:sldMk cId="3565832096" sldId="316"/>
            <ac:spMk id="6" creationId="{D3AAE8A7-541E-4E4E-D2E8-8C2AD8AB5BC4}"/>
          </ac:spMkLst>
        </pc:spChg>
        <pc:spChg chg="del mod">
          <ac:chgData name="Milena Vlot" userId="50d5203e843489a2" providerId="LiveId" clId="{95E62026-F42D-4315-809D-DD94EDA1ADFD}" dt="2024-02-26T12:07:10.672" v="4727" actId="478"/>
          <ac:spMkLst>
            <pc:docMk/>
            <pc:sldMk cId="3565832096" sldId="316"/>
            <ac:spMk id="8" creationId="{2DDEEE52-AD54-2D13-72AD-4C7A564BD585}"/>
          </ac:spMkLst>
        </pc:spChg>
        <pc:spChg chg="add del mod">
          <ac:chgData name="Milena Vlot" userId="50d5203e843489a2" providerId="LiveId" clId="{95E62026-F42D-4315-809D-DD94EDA1ADFD}" dt="2024-02-26T12:07:15.757" v="4729" actId="478"/>
          <ac:spMkLst>
            <pc:docMk/>
            <pc:sldMk cId="3565832096" sldId="316"/>
            <ac:spMk id="9" creationId="{6B28543D-806E-0AF5-F46B-D9F6A2B81743}"/>
          </ac:spMkLst>
        </pc:spChg>
        <pc:spChg chg="add del mod">
          <ac:chgData name="Milena Vlot" userId="50d5203e843489a2" providerId="LiveId" clId="{95E62026-F42D-4315-809D-DD94EDA1ADFD}" dt="2024-02-26T12:07:13.420" v="4728" actId="478"/>
          <ac:spMkLst>
            <pc:docMk/>
            <pc:sldMk cId="3565832096" sldId="316"/>
            <ac:spMk id="10" creationId="{B8BC03ED-9048-9980-E13F-8BB43C6DE2E2}"/>
          </ac:spMkLst>
        </pc:spChg>
        <pc:spChg chg="mod">
          <ac:chgData name="Milena Vlot" userId="50d5203e843489a2" providerId="LiveId" clId="{95E62026-F42D-4315-809D-DD94EDA1ADFD}" dt="2024-02-26T12:08:15.074" v="4741" actId="1076"/>
          <ac:spMkLst>
            <pc:docMk/>
            <pc:sldMk cId="3565832096" sldId="316"/>
            <ac:spMk id="17" creationId="{A556A3C0-39B8-6F61-54B3-3B76283F8B2F}"/>
          </ac:spMkLst>
        </pc:spChg>
        <pc:spChg chg="mod">
          <ac:chgData name="Milena Vlot" userId="50d5203e843489a2" providerId="LiveId" clId="{95E62026-F42D-4315-809D-DD94EDA1ADFD}" dt="2024-02-26T12:08:07.061" v="4739" actId="1076"/>
          <ac:spMkLst>
            <pc:docMk/>
            <pc:sldMk cId="3565832096" sldId="316"/>
            <ac:spMk id="21" creationId="{047CBB83-A30B-F415-BD40-B7412554FC7A}"/>
          </ac:spMkLst>
        </pc:spChg>
        <pc:spChg chg="mod">
          <ac:chgData name="Milena Vlot" userId="50d5203e843489a2" providerId="LiveId" clId="{95E62026-F42D-4315-809D-DD94EDA1ADFD}" dt="2024-02-26T12:08:17.889" v="4742" actId="1076"/>
          <ac:spMkLst>
            <pc:docMk/>
            <pc:sldMk cId="3565832096" sldId="316"/>
            <ac:spMk id="24" creationId="{F614F4B2-01F6-3214-8652-37B1B3E315D3}"/>
          </ac:spMkLst>
        </pc:spChg>
        <pc:spChg chg="add mod">
          <ac:chgData name="Milena Vlot" userId="50d5203e843489a2" providerId="LiveId" clId="{95E62026-F42D-4315-809D-DD94EDA1ADFD}" dt="2024-03-06T12:10:24.544" v="6513" actId="20577"/>
          <ac:spMkLst>
            <pc:docMk/>
            <pc:sldMk cId="3565832096" sldId="316"/>
            <ac:spMk id="30" creationId="{B7274AE8-FBCC-CB0F-0586-B67F93B1E198}"/>
          </ac:spMkLst>
        </pc:spChg>
        <pc:grpChg chg="add del mod">
          <ac:chgData name="Milena Vlot" userId="50d5203e843489a2" providerId="LiveId" clId="{95E62026-F42D-4315-809D-DD94EDA1ADFD}" dt="2024-02-26T12:09:10.971" v="4751" actId="478"/>
          <ac:grpSpMkLst>
            <pc:docMk/>
            <pc:sldMk cId="3565832096" sldId="316"/>
            <ac:grpSpMk id="2" creationId="{DF686F45-82EA-E6DF-3EAC-9193F02C3F90}"/>
          </ac:grpSpMkLst>
        </pc:grpChg>
        <pc:grpChg chg="add del mod">
          <ac:chgData name="Milena Vlot" userId="50d5203e843489a2" providerId="LiveId" clId="{95E62026-F42D-4315-809D-DD94EDA1ADFD}" dt="2024-02-26T12:09:07.399" v="4749" actId="478"/>
          <ac:grpSpMkLst>
            <pc:docMk/>
            <pc:sldMk cId="3565832096" sldId="316"/>
            <ac:grpSpMk id="13" creationId="{F4309107-2961-E552-53D6-BD0A4ED244E1}"/>
          </ac:grpSpMkLst>
        </pc:grpChg>
        <pc:grpChg chg="add del mod">
          <ac:chgData name="Milena Vlot" userId="50d5203e843489a2" providerId="LiveId" clId="{95E62026-F42D-4315-809D-DD94EDA1ADFD}" dt="2024-02-26T12:09:09.527" v="4750" actId="478"/>
          <ac:grpSpMkLst>
            <pc:docMk/>
            <pc:sldMk cId="3565832096" sldId="316"/>
            <ac:grpSpMk id="20" creationId="{5379801D-3074-93A4-719C-C1BCA6156B96}"/>
          </ac:grpSpMkLst>
        </pc:grpChg>
        <pc:grpChg chg="add del mod">
          <ac:chgData name="Milena Vlot" userId="50d5203e843489a2" providerId="LiveId" clId="{95E62026-F42D-4315-809D-DD94EDA1ADFD}" dt="2024-02-26T12:09:12.275" v="4752" actId="478"/>
          <ac:grpSpMkLst>
            <pc:docMk/>
            <pc:sldMk cId="3565832096" sldId="316"/>
            <ac:grpSpMk id="23" creationId="{F0D211A0-664D-7AC0-6E30-AFB51E9ACA6D}"/>
          </ac:grpSpMkLst>
        </pc:grpChg>
        <pc:picChg chg="add mod modCrop">
          <ac:chgData name="Milena Vlot" userId="50d5203e843489a2" providerId="LiveId" clId="{95E62026-F42D-4315-809D-DD94EDA1ADFD}" dt="2024-03-06T12:10:13.815" v="6509" actId="1076"/>
          <ac:picMkLst>
            <pc:docMk/>
            <pc:sldMk cId="3565832096" sldId="316"/>
            <ac:picMk id="3" creationId="{C94D2DDD-C507-2540-5A8F-6712EA708CD5}"/>
          </ac:picMkLst>
        </pc:picChg>
        <pc:picChg chg="add del mod">
          <ac:chgData name="Milena Vlot" userId="50d5203e843489a2" providerId="LiveId" clId="{95E62026-F42D-4315-809D-DD94EDA1ADFD}" dt="2024-02-26T12:07:10.672" v="4727" actId="478"/>
          <ac:picMkLst>
            <pc:docMk/>
            <pc:sldMk cId="3565832096" sldId="316"/>
            <ac:picMk id="5" creationId="{B9D845D2-C567-2B0E-0387-1399DEFE9E26}"/>
          </ac:picMkLst>
        </pc:picChg>
        <pc:picChg chg="mod">
          <ac:chgData name="Milena Vlot" userId="50d5203e843489a2" providerId="LiveId" clId="{95E62026-F42D-4315-809D-DD94EDA1ADFD}" dt="2024-02-26T12:07:40.471" v="4733" actId="14100"/>
          <ac:picMkLst>
            <pc:docMk/>
            <pc:sldMk cId="3565832096" sldId="316"/>
            <ac:picMk id="11" creationId="{C7EF6756-8FCA-7C08-6843-C17E0DDB67E0}"/>
          </ac:picMkLst>
        </pc:picChg>
        <pc:picChg chg="del mod">
          <ac:chgData name="Milena Vlot" userId="50d5203e843489a2" providerId="LiveId" clId="{95E62026-F42D-4315-809D-DD94EDA1ADFD}" dt="2024-02-26T12:07:10.672" v="4727" actId="478"/>
          <ac:picMkLst>
            <pc:docMk/>
            <pc:sldMk cId="3565832096" sldId="316"/>
            <ac:picMk id="12" creationId="{00D145CF-35AD-DF2F-45DF-1BFED277718A}"/>
          </ac:picMkLst>
        </pc:picChg>
        <pc:picChg chg="del mod">
          <ac:chgData name="Milena Vlot" userId="50d5203e843489a2" providerId="LiveId" clId="{95E62026-F42D-4315-809D-DD94EDA1ADFD}" dt="2024-02-26T12:07:10.672" v="4727" actId="478"/>
          <ac:picMkLst>
            <pc:docMk/>
            <pc:sldMk cId="3565832096" sldId="316"/>
            <ac:picMk id="14" creationId="{AC3D9F93-7FC2-D398-4BD5-71AE402CCA26}"/>
          </ac:picMkLst>
        </pc:picChg>
        <pc:picChg chg="add del mod">
          <ac:chgData name="Milena Vlot" userId="50d5203e843489a2" providerId="LiveId" clId="{95E62026-F42D-4315-809D-DD94EDA1ADFD}" dt="2024-02-26T12:07:10.672" v="4727" actId="478"/>
          <ac:picMkLst>
            <pc:docMk/>
            <pc:sldMk cId="3565832096" sldId="316"/>
            <ac:picMk id="18" creationId="{6FEB0559-1A4A-1FF0-359B-5180EC59C646}"/>
          </ac:picMkLst>
        </pc:picChg>
        <pc:picChg chg="mod">
          <ac:chgData name="Milena Vlot" userId="50d5203e843489a2" providerId="LiveId" clId="{95E62026-F42D-4315-809D-DD94EDA1ADFD}" dt="2024-02-26T12:07:53.302" v="4736" actId="14100"/>
          <ac:picMkLst>
            <pc:docMk/>
            <pc:sldMk cId="3565832096" sldId="316"/>
            <ac:picMk id="19" creationId="{A7D96B39-A2A3-8080-2440-55D9D82A3597}"/>
          </ac:picMkLst>
        </pc:picChg>
        <pc:picChg chg="mod">
          <ac:chgData name="Milena Vlot" userId="50d5203e843489a2" providerId="LiveId" clId="{95E62026-F42D-4315-809D-DD94EDA1ADFD}" dt="2024-02-26T12:08:01.708" v="4738" actId="14100"/>
          <ac:picMkLst>
            <pc:docMk/>
            <pc:sldMk cId="3565832096" sldId="316"/>
            <ac:picMk id="22" creationId="{5295171C-D11B-1F67-5810-6850C8CDF269}"/>
          </ac:picMkLst>
        </pc:picChg>
        <pc:picChg chg="mod">
          <ac:chgData name="Milena Vlot" userId="50d5203e843489a2" providerId="LiveId" clId="{95E62026-F42D-4315-809D-DD94EDA1ADFD}" dt="2024-02-26T12:07:57.298" v="4737" actId="14100"/>
          <ac:picMkLst>
            <pc:docMk/>
            <pc:sldMk cId="3565832096" sldId="316"/>
            <ac:picMk id="25" creationId="{704662C3-2967-81DE-CC8D-B5350C8ECF81}"/>
          </ac:picMkLst>
        </pc:picChg>
        <pc:picChg chg="add mod">
          <ac:chgData name="Milena Vlot" userId="50d5203e843489a2" providerId="LiveId" clId="{95E62026-F42D-4315-809D-DD94EDA1ADFD}" dt="2024-02-26T12:10:58.499" v="4782" actId="1076"/>
          <ac:picMkLst>
            <pc:docMk/>
            <pc:sldMk cId="3565832096" sldId="316"/>
            <ac:picMk id="26" creationId="{3F2B2E78-24A0-5CEC-2D0B-9A191FFAE0A1}"/>
          </ac:picMkLst>
        </pc:picChg>
        <pc:picChg chg="add del mod">
          <ac:chgData name="Milena Vlot" userId="50d5203e843489a2" providerId="LiveId" clId="{95E62026-F42D-4315-809D-DD94EDA1ADFD}" dt="2024-03-06T12:08:24.236" v="6476" actId="478"/>
          <ac:picMkLst>
            <pc:docMk/>
            <pc:sldMk cId="3565832096" sldId="316"/>
            <ac:picMk id="27" creationId="{658BF64B-336E-EE56-68FE-A4613FC58030}"/>
          </ac:picMkLst>
        </pc:picChg>
        <pc:picChg chg="add mod">
          <ac:chgData name="Milena Vlot" userId="50d5203e843489a2" providerId="LiveId" clId="{95E62026-F42D-4315-809D-DD94EDA1ADFD}" dt="2024-03-06T12:10:10.725" v="6508" actId="1076"/>
          <ac:picMkLst>
            <pc:docMk/>
            <pc:sldMk cId="3565832096" sldId="316"/>
            <ac:picMk id="28" creationId="{8CC4470B-C91A-65A5-35BE-9F77843BC70B}"/>
          </ac:picMkLst>
        </pc:picChg>
        <pc:picChg chg="add mod">
          <ac:chgData name="Milena Vlot" userId="50d5203e843489a2" providerId="LiveId" clId="{95E62026-F42D-4315-809D-DD94EDA1ADFD}" dt="2024-02-26T12:10:50.544" v="4778" actId="1076"/>
          <ac:picMkLst>
            <pc:docMk/>
            <pc:sldMk cId="3565832096" sldId="316"/>
            <ac:picMk id="29" creationId="{4E48A326-DD46-E233-7E4D-E46A5185C9E8}"/>
          </ac:picMkLst>
        </pc:picChg>
      </pc:sldChg>
      <pc:sldChg chg="addSp delSp modSp add mod ord modTransition delAnim modAnim">
        <pc:chgData name="Milena Vlot" userId="50d5203e843489a2" providerId="LiveId" clId="{95E62026-F42D-4315-809D-DD94EDA1ADFD}" dt="2024-03-11T12:20:48.367" v="6801" actId="20577"/>
        <pc:sldMkLst>
          <pc:docMk/>
          <pc:sldMk cId="2063484951" sldId="317"/>
        </pc:sldMkLst>
        <pc:spChg chg="add mod">
          <ac:chgData name="Milena Vlot" userId="50d5203e843489a2" providerId="LiveId" clId="{95E62026-F42D-4315-809D-DD94EDA1ADFD}" dt="2024-03-06T11:05:06.069" v="5873" actId="114"/>
          <ac:spMkLst>
            <pc:docMk/>
            <pc:sldMk cId="2063484951" sldId="317"/>
            <ac:spMk id="2" creationId="{60171D94-B57C-D526-91F1-91F27363404D}"/>
          </ac:spMkLst>
        </pc:spChg>
        <pc:spChg chg="mod">
          <ac:chgData name="Milena Vlot" userId="50d5203e843489a2" providerId="LiveId" clId="{95E62026-F42D-4315-809D-DD94EDA1ADFD}" dt="2024-03-06T11:05:17.353" v="5886" actId="20577"/>
          <ac:spMkLst>
            <pc:docMk/>
            <pc:sldMk cId="2063484951" sldId="317"/>
            <ac:spMk id="3" creationId="{6C2CDB7B-AC41-F289-6C7F-EE65CE38EAC1}"/>
          </ac:spMkLst>
        </pc:spChg>
        <pc:spChg chg="mod">
          <ac:chgData name="Milena Vlot" userId="50d5203e843489a2" providerId="LiveId" clId="{95E62026-F42D-4315-809D-DD94EDA1ADFD}" dt="2024-03-06T11:07:47.860" v="5895" actId="1076"/>
          <ac:spMkLst>
            <pc:docMk/>
            <pc:sldMk cId="2063484951" sldId="317"/>
            <ac:spMk id="4" creationId="{AC603DB2-EAC8-E56D-70A1-0F864CD59855}"/>
          </ac:spMkLst>
        </pc:spChg>
        <pc:spChg chg="del">
          <ac:chgData name="Milena Vlot" userId="50d5203e843489a2" providerId="LiveId" clId="{95E62026-F42D-4315-809D-DD94EDA1ADFD}" dt="2024-03-06T11:03:37.619" v="5723" actId="478"/>
          <ac:spMkLst>
            <pc:docMk/>
            <pc:sldMk cId="2063484951" sldId="317"/>
            <ac:spMk id="5" creationId="{0FD6BF4F-81BF-BCF8-0785-0A6293A69057}"/>
          </ac:spMkLst>
        </pc:spChg>
        <pc:spChg chg="del">
          <ac:chgData name="Milena Vlot" userId="50d5203e843489a2" providerId="LiveId" clId="{95E62026-F42D-4315-809D-DD94EDA1ADFD}" dt="2024-03-06T11:03:35.996" v="5722" actId="478"/>
          <ac:spMkLst>
            <pc:docMk/>
            <pc:sldMk cId="2063484951" sldId="317"/>
            <ac:spMk id="6" creationId="{25902785-3FB4-44A3-CC4A-6E8FE6875302}"/>
          </ac:spMkLst>
        </pc:spChg>
        <pc:spChg chg="add mod">
          <ac:chgData name="Milena Vlot" userId="50d5203e843489a2" providerId="LiveId" clId="{95E62026-F42D-4315-809D-DD94EDA1ADFD}" dt="2024-03-11T12:20:48.367" v="6801" actId="20577"/>
          <ac:spMkLst>
            <pc:docMk/>
            <pc:sldMk cId="2063484951" sldId="317"/>
            <ac:spMk id="9" creationId="{50FF3B8C-4510-46AD-4847-FC0F1210DBAD}"/>
          </ac:spMkLst>
        </pc:spChg>
        <pc:picChg chg="add mod modCrop">
          <ac:chgData name="Milena Vlot" userId="50d5203e843489a2" providerId="LiveId" clId="{95E62026-F42D-4315-809D-DD94EDA1ADFD}" dt="2024-03-06T11:07:42.085" v="5894" actId="1076"/>
          <ac:picMkLst>
            <pc:docMk/>
            <pc:sldMk cId="2063484951" sldId="317"/>
            <ac:picMk id="8" creationId="{8135D92E-661F-52FA-5251-CA8EAABEE4EB}"/>
          </ac:picMkLst>
        </pc:picChg>
        <pc:picChg chg="del">
          <ac:chgData name="Milena Vlot" userId="50d5203e843489a2" providerId="LiveId" clId="{95E62026-F42D-4315-809D-DD94EDA1ADFD}" dt="2024-03-06T11:03:31.023" v="5721" actId="478"/>
          <ac:picMkLst>
            <pc:docMk/>
            <pc:sldMk cId="2063484951" sldId="317"/>
            <ac:picMk id="19462" creationId="{FEE48096-67DD-47D9-DB5D-1181E2AF1FBD}"/>
          </ac:picMkLst>
        </pc:picChg>
      </pc:sldChg>
      <pc:sldChg chg="addSp delSp modSp add mod modTransition addAnim delAnim modAnim">
        <pc:chgData name="Milena Vlot" userId="50d5203e843489a2" providerId="LiveId" clId="{95E62026-F42D-4315-809D-DD94EDA1ADFD}" dt="2024-03-08T13:02:12.106" v="6797" actId="478"/>
        <pc:sldMkLst>
          <pc:docMk/>
          <pc:sldMk cId="3238854459" sldId="318"/>
        </pc:sldMkLst>
        <pc:spChg chg="add mod">
          <ac:chgData name="Milena Vlot" userId="50d5203e843489a2" providerId="LiveId" clId="{95E62026-F42D-4315-809D-DD94EDA1ADFD}" dt="2024-03-08T13:00:57.168" v="6781" actId="1076"/>
          <ac:spMkLst>
            <pc:docMk/>
            <pc:sldMk cId="3238854459" sldId="318"/>
            <ac:spMk id="2" creationId="{165BAC55-96FE-5026-8C27-3800D17078AF}"/>
          </ac:spMkLst>
        </pc:spChg>
        <pc:spChg chg="del">
          <ac:chgData name="Milena Vlot" userId="50d5203e843489a2" providerId="LiveId" clId="{95E62026-F42D-4315-809D-DD94EDA1ADFD}" dt="2024-03-06T11:08:55.963" v="5982" actId="478"/>
          <ac:spMkLst>
            <pc:docMk/>
            <pc:sldMk cId="3238854459" sldId="318"/>
            <ac:spMk id="2" creationId="{47CF2C0A-46B4-525B-1B23-165AB86ECD50}"/>
          </ac:spMkLst>
        </pc:spChg>
        <pc:spChg chg="mod">
          <ac:chgData name="Milena Vlot" userId="50d5203e843489a2" providerId="LiveId" clId="{95E62026-F42D-4315-809D-DD94EDA1ADFD}" dt="2024-03-06T11:08:28.962" v="5916" actId="14100"/>
          <ac:spMkLst>
            <pc:docMk/>
            <pc:sldMk cId="3238854459" sldId="318"/>
            <ac:spMk id="3" creationId="{E5DC9E86-01FE-975E-DF03-CAD88AE2C1F0}"/>
          </ac:spMkLst>
        </pc:spChg>
        <pc:spChg chg="mod">
          <ac:chgData name="Milena Vlot" userId="50d5203e843489a2" providerId="LiveId" clId="{95E62026-F42D-4315-809D-DD94EDA1ADFD}" dt="2024-03-06T11:22:37.956" v="6186" actId="1076"/>
          <ac:spMkLst>
            <pc:docMk/>
            <pc:sldMk cId="3238854459" sldId="318"/>
            <ac:spMk id="4" creationId="{55E68BE2-D47A-4968-AF97-FC44E7FEF0BF}"/>
          </ac:spMkLst>
        </pc:spChg>
        <pc:spChg chg="add del mod">
          <ac:chgData name="Milena Vlot" userId="50d5203e843489a2" providerId="LiveId" clId="{95E62026-F42D-4315-809D-DD94EDA1ADFD}" dt="2024-03-06T11:17:19.397" v="6140" actId="478"/>
          <ac:spMkLst>
            <pc:docMk/>
            <pc:sldMk cId="3238854459" sldId="318"/>
            <ac:spMk id="5" creationId="{3B0042CB-806C-51B8-713F-45EC9B114A96}"/>
          </ac:spMkLst>
        </pc:spChg>
        <pc:spChg chg="add del">
          <ac:chgData name="Milena Vlot" userId="50d5203e843489a2" providerId="LiveId" clId="{95E62026-F42D-4315-809D-DD94EDA1ADFD}" dt="2024-03-08T13:01:45.318" v="6791" actId="478"/>
          <ac:spMkLst>
            <pc:docMk/>
            <pc:sldMk cId="3238854459" sldId="318"/>
            <ac:spMk id="12" creationId="{765EA70A-F5A0-D615-6149-37BC8FAE89A3}"/>
          </ac:spMkLst>
        </pc:spChg>
        <pc:spChg chg="add mod">
          <ac:chgData name="Milena Vlot" userId="50d5203e843489a2" providerId="LiveId" clId="{95E62026-F42D-4315-809D-DD94EDA1ADFD}" dt="2024-03-08T13:00:20.228" v="6765" actId="114"/>
          <ac:spMkLst>
            <pc:docMk/>
            <pc:sldMk cId="3238854459" sldId="318"/>
            <ac:spMk id="14" creationId="{9D4334B5-054A-10D9-D39F-7D5EC4D6FBD5}"/>
          </ac:spMkLst>
        </pc:spChg>
        <pc:spChg chg="add mod">
          <ac:chgData name="Milena Vlot" userId="50d5203e843489a2" providerId="LiveId" clId="{95E62026-F42D-4315-809D-DD94EDA1ADFD}" dt="2024-03-08T13:00:25.952" v="6772" actId="20577"/>
          <ac:spMkLst>
            <pc:docMk/>
            <pc:sldMk cId="3238854459" sldId="318"/>
            <ac:spMk id="15" creationId="{84B3606D-C2CD-035E-BA06-EA7342ADAFAB}"/>
          </ac:spMkLst>
        </pc:spChg>
        <pc:spChg chg="add mod">
          <ac:chgData name="Milena Vlot" userId="50d5203e843489a2" providerId="LiveId" clId="{95E62026-F42D-4315-809D-DD94EDA1ADFD}" dt="2024-03-08T13:00:28.849" v="6774" actId="20577"/>
          <ac:spMkLst>
            <pc:docMk/>
            <pc:sldMk cId="3238854459" sldId="318"/>
            <ac:spMk id="16" creationId="{C720ACBE-F3D5-6AED-9636-B0B86124E8B8}"/>
          </ac:spMkLst>
        </pc:spChg>
        <pc:spChg chg="add del mod">
          <ac:chgData name="Milena Vlot" userId="50d5203e843489a2" providerId="LiveId" clId="{95E62026-F42D-4315-809D-DD94EDA1ADFD}" dt="2024-03-08T13:02:12.106" v="6797" actId="478"/>
          <ac:spMkLst>
            <pc:docMk/>
            <pc:sldMk cId="3238854459" sldId="318"/>
            <ac:spMk id="19" creationId="{273C24FE-852E-9304-763C-115B0DC43975}"/>
          </ac:spMkLst>
        </pc:spChg>
        <pc:picChg chg="add mod modCrop">
          <ac:chgData name="Milena Vlot" userId="50d5203e843489a2" providerId="LiveId" clId="{95E62026-F42D-4315-809D-DD94EDA1ADFD}" dt="2024-03-08T13:01:02.317" v="6783" actId="1076"/>
          <ac:picMkLst>
            <pc:docMk/>
            <pc:sldMk cId="3238854459" sldId="318"/>
            <ac:picMk id="7" creationId="{4823D37D-B73A-50FC-46C6-FB58D386D2E1}"/>
          </ac:picMkLst>
        </pc:picChg>
        <pc:picChg chg="del">
          <ac:chgData name="Milena Vlot" userId="50d5203e843489a2" providerId="LiveId" clId="{95E62026-F42D-4315-809D-DD94EDA1ADFD}" dt="2024-03-06T11:08:30.232" v="5917" actId="478"/>
          <ac:picMkLst>
            <pc:docMk/>
            <pc:sldMk cId="3238854459" sldId="318"/>
            <ac:picMk id="8" creationId="{352BB445-42BE-AE0A-7921-407A55968CCE}"/>
          </ac:picMkLst>
        </pc:picChg>
        <pc:picChg chg="add mod modCrop">
          <ac:chgData name="Milena Vlot" userId="50d5203e843489a2" providerId="LiveId" clId="{95E62026-F42D-4315-809D-DD94EDA1ADFD}" dt="2024-03-06T11:22:35.024" v="6185" actId="1076"/>
          <ac:picMkLst>
            <pc:docMk/>
            <pc:sldMk cId="3238854459" sldId="318"/>
            <ac:picMk id="10" creationId="{563D5D90-B89C-2152-D5B8-6E4D85A9D3AE}"/>
          </ac:picMkLst>
        </pc:picChg>
        <pc:picChg chg="add del mod modCrop">
          <ac:chgData name="Milena Vlot" userId="50d5203e843489a2" providerId="LiveId" clId="{95E62026-F42D-4315-809D-DD94EDA1ADFD}" dt="2024-03-08T12:59:59.857" v="6742" actId="478"/>
          <ac:picMkLst>
            <pc:docMk/>
            <pc:sldMk cId="3238854459" sldId="318"/>
            <ac:picMk id="13" creationId="{017FAF3E-BB7D-A9C5-9498-B75319A0020E}"/>
          </ac:picMkLst>
        </pc:picChg>
        <pc:picChg chg="add mod modCrop">
          <ac:chgData name="Milena Vlot" userId="50d5203e843489a2" providerId="LiveId" clId="{95E62026-F42D-4315-809D-DD94EDA1ADFD}" dt="2024-03-06T11:22:39.701" v="6187" actId="1076"/>
          <ac:picMkLst>
            <pc:docMk/>
            <pc:sldMk cId="3238854459" sldId="318"/>
            <ac:picMk id="18" creationId="{0D51AECA-8164-674C-13C8-F9B4BA8D4D71}"/>
          </ac:picMkLst>
        </pc:picChg>
        <pc:picChg chg="mod">
          <ac:chgData name="Milena Vlot" userId="50d5203e843489a2" providerId="LiveId" clId="{95E62026-F42D-4315-809D-DD94EDA1ADFD}" dt="2024-03-06T11:22:27.675" v="6184" actId="1076"/>
          <ac:picMkLst>
            <pc:docMk/>
            <pc:sldMk cId="3238854459" sldId="318"/>
            <ac:picMk id="2050" creationId="{FB0F2DDF-5B54-A6F4-A6F2-487607C21B05}"/>
          </ac:picMkLst>
        </pc:picChg>
      </pc:sldChg>
      <pc:sldChg chg="addSp delSp modSp add mod ord delAnim modAnim">
        <pc:chgData name="Milena Vlot" userId="50d5203e843489a2" providerId="LiveId" clId="{95E62026-F42D-4315-809D-DD94EDA1ADFD}" dt="2024-03-13T12:58:28.365" v="7256" actId="1036"/>
        <pc:sldMkLst>
          <pc:docMk/>
          <pc:sldMk cId="3447275373" sldId="319"/>
        </pc:sldMkLst>
        <pc:spChg chg="add del mod">
          <ac:chgData name="Milena Vlot" userId="50d5203e843489a2" providerId="LiveId" clId="{95E62026-F42D-4315-809D-DD94EDA1ADFD}" dt="2024-03-13T12:44:16.274" v="7082" actId="478"/>
          <ac:spMkLst>
            <pc:docMk/>
            <pc:sldMk cId="3447275373" sldId="319"/>
            <ac:spMk id="2" creationId="{F869D5E9-E4C2-A43A-1D42-0A2F8FF45B10}"/>
          </ac:spMkLst>
        </pc:spChg>
        <pc:spChg chg="mod">
          <ac:chgData name="Milena Vlot" userId="50d5203e843489a2" providerId="LiveId" clId="{95E62026-F42D-4315-809D-DD94EDA1ADFD}" dt="2024-03-06T11:28:20.224" v="6242" actId="20577"/>
          <ac:spMkLst>
            <pc:docMk/>
            <pc:sldMk cId="3447275373" sldId="319"/>
            <ac:spMk id="3" creationId="{6C323076-31DC-4B57-C04D-728FFF9994D6}"/>
          </ac:spMkLst>
        </pc:spChg>
        <pc:spChg chg="add mod">
          <ac:chgData name="Milena Vlot" userId="50d5203e843489a2" providerId="LiveId" clId="{95E62026-F42D-4315-809D-DD94EDA1ADFD}" dt="2024-03-13T12:58:08.149" v="7251" actId="1037"/>
          <ac:spMkLst>
            <pc:docMk/>
            <pc:sldMk cId="3447275373" sldId="319"/>
            <ac:spMk id="4" creationId="{F6A640D6-52B4-2C03-CB4A-8E427974243E}"/>
          </ac:spMkLst>
        </pc:spChg>
        <pc:spChg chg="add del mod">
          <ac:chgData name="Milena Vlot" userId="50d5203e843489a2" providerId="LiveId" clId="{95E62026-F42D-4315-809D-DD94EDA1ADFD}" dt="2024-03-13T12:45:26.077" v="7091" actId="478"/>
          <ac:spMkLst>
            <pc:docMk/>
            <pc:sldMk cId="3447275373" sldId="319"/>
            <ac:spMk id="5" creationId="{FE2EA262-8DDD-8D44-CEBF-E962FDCBAF39}"/>
          </ac:spMkLst>
        </pc:spChg>
        <pc:spChg chg="add mod">
          <ac:chgData name="Milena Vlot" userId="50d5203e843489a2" providerId="LiveId" clId="{95E62026-F42D-4315-809D-DD94EDA1ADFD}" dt="2024-03-13T12:58:28.365" v="7256" actId="1036"/>
          <ac:spMkLst>
            <pc:docMk/>
            <pc:sldMk cId="3447275373" sldId="319"/>
            <ac:spMk id="6" creationId="{CDA9EF32-5C87-596E-C230-0F75F18B01BF}"/>
          </ac:spMkLst>
        </pc:spChg>
        <pc:spChg chg="add mod">
          <ac:chgData name="Milena Vlot" userId="50d5203e843489a2" providerId="LiveId" clId="{95E62026-F42D-4315-809D-DD94EDA1ADFD}" dt="2024-03-13T12:58:10.904" v="7252" actId="1035"/>
          <ac:spMkLst>
            <pc:docMk/>
            <pc:sldMk cId="3447275373" sldId="319"/>
            <ac:spMk id="7" creationId="{A5C37670-4114-8711-6BBB-321A78A2D274}"/>
          </ac:spMkLst>
        </pc:spChg>
        <pc:spChg chg="add mod">
          <ac:chgData name="Milena Vlot" userId="50d5203e843489a2" providerId="LiveId" clId="{95E62026-F42D-4315-809D-DD94EDA1ADFD}" dt="2024-03-13T12:57:04.058" v="7233" actId="1037"/>
          <ac:spMkLst>
            <pc:docMk/>
            <pc:sldMk cId="3447275373" sldId="319"/>
            <ac:spMk id="8" creationId="{ED2748E2-9384-BBF5-F19A-BF8BCCD64005}"/>
          </ac:spMkLst>
        </pc:spChg>
        <pc:spChg chg="add mod">
          <ac:chgData name="Milena Vlot" userId="50d5203e843489a2" providerId="LiveId" clId="{95E62026-F42D-4315-809D-DD94EDA1ADFD}" dt="2024-03-13T12:56:43.391" v="7228" actId="1037"/>
          <ac:spMkLst>
            <pc:docMk/>
            <pc:sldMk cId="3447275373" sldId="319"/>
            <ac:spMk id="9" creationId="{39266273-9805-97E3-2EA9-578D30C2BA6C}"/>
          </ac:spMkLst>
        </pc:spChg>
        <pc:spChg chg="add mod">
          <ac:chgData name="Milena Vlot" userId="50d5203e843489a2" providerId="LiveId" clId="{95E62026-F42D-4315-809D-DD94EDA1ADFD}" dt="2024-03-13T12:56:38.512" v="7226" actId="1076"/>
          <ac:spMkLst>
            <pc:docMk/>
            <pc:sldMk cId="3447275373" sldId="319"/>
            <ac:spMk id="10" creationId="{CA472355-9A04-289B-4312-7E140E428D13}"/>
          </ac:spMkLst>
        </pc:spChg>
        <pc:spChg chg="add mod">
          <ac:chgData name="Milena Vlot" userId="50d5203e843489a2" providerId="LiveId" clId="{95E62026-F42D-4315-809D-DD94EDA1ADFD}" dt="2024-03-13T12:56:34.397" v="7225" actId="1037"/>
          <ac:spMkLst>
            <pc:docMk/>
            <pc:sldMk cId="3447275373" sldId="319"/>
            <ac:spMk id="11" creationId="{CA68916A-A083-81E5-DADB-9E4DCA8131CF}"/>
          </ac:spMkLst>
        </pc:spChg>
        <pc:spChg chg="add mod">
          <ac:chgData name="Milena Vlot" userId="50d5203e843489a2" providerId="LiveId" clId="{95E62026-F42D-4315-809D-DD94EDA1ADFD}" dt="2024-03-13T12:56:17.787" v="7222" actId="1076"/>
          <ac:spMkLst>
            <pc:docMk/>
            <pc:sldMk cId="3447275373" sldId="319"/>
            <ac:spMk id="13" creationId="{5CD750F2-4B27-CC20-F7D9-347204A2A520}"/>
          </ac:spMkLst>
        </pc:spChg>
        <pc:spChg chg="del topLvl">
          <ac:chgData name="Milena Vlot" userId="50d5203e843489a2" providerId="LiveId" clId="{95E62026-F42D-4315-809D-DD94EDA1ADFD}" dt="2024-03-06T11:28:14.944" v="6231" actId="478"/>
          <ac:spMkLst>
            <pc:docMk/>
            <pc:sldMk cId="3447275373" sldId="319"/>
            <ac:spMk id="14" creationId="{1C80FBB2-E8BC-6F29-9CCC-FCDB4C3DAABD}"/>
          </ac:spMkLst>
        </pc:spChg>
        <pc:spChg chg="add mod">
          <ac:chgData name="Milena Vlot" userId="50d5203e843489a2" providerId="LiveId" clId="{95E62026-F42D-4315-809D-DD94EDA1ADFD}" dt="2024-03-13T12:56:11.536" v="7221" actId="1076"/>
          <ac:spMkLst>
            <pc:docMk/>
            <pc:sldMk cId="3447275373" sldId="319"/>
            <ac:spMk id="14" creationId="{31453090-B693-066C-BD36-B28F4C78FE5F}"/>
          </ac:spMkLst>
        </pc:spChg>
        <pc:spChg chg="add mod">
          <ac:chgData name="Milena Vlot" userId="50d5203e843489a2" providerId="LiveId" clId="{95E62026-F42D-4315-809D-DD94EDA1ADFD}" dt="2024-03-13T12:58:17.264" v="7253" actId="1035"/>
          <ac:spMkLst>
            <pc:docMk/>
            <pc:sldMk cId="3447275373" sldId="319"/>
            <ac:spMk id="15" creationId="{B5CC4C58-5639-78E3-21CF-FD3542CE0332}"/>
          </ac:spMkLst>
        </pc:spChg>
        <pc:spChg chg="add mod">
          <ac:chgData name="Milena Vlot" userId="50d5203e843489a2" providerId="LiveId" clId="{95E62026-F42D-4315-809D-DD94EDA1ADFD}" dt="2024-03-13T12:55:54.138" v="7218" actId="1076"/>
          <ac:spMkLst>
            <pc:docMk/>
            <pc:sldMk cId="3447275373" sldId="319"/>
            <ac:spMk id="16" creationId="{1FD67615-6794-25F4-6540-D2721D1AAE30}"/>
          </ac:spMkLst>
        </pc:spChg>
        <pc:spChg chg="add mod">
          <ac:chgData name="Milena Vlot" userId="50d5203e843489a2" providerId="LiveId" clId="{95E62026-F42D-4315-809D-DD94EDA1ADFD}" dt="2024-03-13T12:55:50.423" v="7217" actId="1076"/>
          <ac:spMkLst>
            <pc:docMk/>
            <pc:sldMk cId="3447275373" sldId="319"/>
            <ac:spMk id="17" creationId="{5DBC17B2-A47A-81E6-FE74-543552D2FA01}"/>
          </ac:spMkLst>
        </pc:spChg>
        <pc:spChg chg="add mod">
          <ac:chgData name="Milena Vlot" userId="50d5203e843489a2" providerId="LiveId" clId="{95E62026-F42D-4315-809D-DD94EDA1ADFD}" dt="2024-03-13T12:58:24.801" v="7254" actId="1035"/>
          <ac:spMkLst>
            <pc:docMk/>
            <pc:sldMk cId="3447275373" sldId="319"/>
            <ac:spMk id="18" creationId="{81C01802-4075-1FBF-CD6B-CD3D592921A0}"/>
          </ac:spMkLst>
        </pc:spChg>
        <pc:spChg chg="add mod">
          <ac:chgData name="Milena Vlot" userId="50d5203e843489a2" providerId="LiveId" clId="{95E62026-F42D-4315-809D-DD94EDA1ADFD}" dt="2024-03-13T12:58:25.931" v="7255" actId="1035"/>
          <ac:spMkLst>
            <pc:docMk/>
            <pc:sldMk cId="3447275373" sldId="319"/>
            <ac:spMk id="19" creationId="{29458D5D-E142-4241-7800-B15AC4D417E3}"/>
          </ac:spMkLst>
        </pc:spChg>
        <pc:spChg chg="add mod">
          <ac:chgData name="Milena Vlot" userId="50d5203e843489a2" providerId="LiveId" clId="{95E62026-F42D-4315-809D-DD94EDA1ADFD}" dt="2024-03-13T12:55:41.774" v="7216" actId="207"/>
          <ac:spMkLst>
            <pc:docMk/>
            <pc:sldMk cId="3447275373" sldId="319"/>
            <ac:spMk id="20" creationId="{CFA15993-3F2D-1BE6-7E54-47E3E9CA5BD4}"/>
          </ac:spMkLst>
        </pc:spChg>
        <pc:grpChg chg="del">
          <ac:chgData name="Milena Vlot" userId="50d5203e843489a2" providerId="LiveId" clId="{95E62026-F42D-4315-809D-DD94EDA1ADFD}" dt="2024-03-06T11:28:14.944" v="6231" actId="478"/>
          <ac:grpSpMkLst>
            <pc:docMk/>
            <pc:sldMk cId="3447275373" sldId="319"/>
            <ac:grpSpMk id="2" creationId="{130E3661-243B-D7B1-2DCB-6CD4B98009FF}"/>
          </ac:grpSpMkLst>
        </pc:grpChg>
        <pc:picChg chg="del topLvl">
          <ac:chgData name="Milena Vlot" userId="50d5203e843489a2" providerId="LiveId" clId="{95E62026-F42D-4315-809D-DD94EDA1ADFD}" dt="2024-03-06T11:28:15.776" v="6232" actId="478"/>
          <ac:picMkLst>
            <pc:docMk/>
            <pc:sldMk cId="3447275373" sldId="319"/>
            <ac:picMk id="6" creationId="{BDCAA5D7-4496-0224-9075-BF6965ED8967}"/>
          </ac:picMkLst>
        </pc:picChg>
      </pc:sldChg>
      <pc:sldChg chg="addSp delSp modSp add mod delAnim modAnim">
        <pc:chgData name="Milena Vlot" userId="50d5203e843489a2" providerId="LiveId" clId="{95E62026-F42D-4315-809D-DD94EDA1ADFD}" dt="2024-03-13T11:35:50.045" v="7067"/>
        <pc:sldMkLst>
          <pc:docMk/>
          <pc:sldMk cId="1408315883" sldId="320"/>
        </pc:sldMkLst>
        <pc:spChg chg="del">
          <ac:chgData name="Milena Vlot" userId="50d5203e843489a2" providerId="LiveId" clId="{95E62026-F42D-4315-809D-DD94EDA1ADFD}" dt="2024-03-13T11:26:21.476" v="6962" actId="478"/>
          <ac:spMkLst>
            <pc:docMk/>
            <pc:sldMk cId="1408315883" sldId="320"/>
            <ac:spMk id="3" creationId="{CD74E861-8517-BB0E-700D-497989ACF604}"/>
          </ac:spMkLst>
        </pc:spChg>
        <pc:spChg chg="add mod">
          <ac:chgData name="Milena Vlot" userId="50d5203e843489a2" providerId="LiveId" clId="{95E62026-F42D-4315-809D-DD94EDA1ADFD}" dt="2024-03-13T11:25:09.552" v="6959" actId="164"/>
          <ac:spMkLst>
            <pc:docMk/>
            <pc:sldMk cId="1408315883" sldId="320"/>
            <ac:spMk id="6" creationId="{D83F0E38-5A07-23C5-017F-799FDC2B6AA5}"/>
          </ac:spMkLst>
        </pc:spChg>
        <pc:spChg chg="del">
          <ac:chgData name="Milena Vlot" userId="50d5203e843489a2" providerId="LiveId" clId="{95E62026-F42D-4315-809D-DD94EDA1ADFD}" dt="2024-03-13T11:26:23.433" v="6963" actId="478"/>
          <ac:spMkLst>
            <pc:docMk/>
            <pc:sldMk cId="1408315883" sldId="320"/>
            <ac:spMk id="7" creationId="{81678853-178A-992F-652D-2F73412D5D77}"/>
          </ac:spMkLst>
        </pc:spChg>
        <pc:spChg chg="del">
          <ac:chgData name="Milena Vlot" userId="50d5203e843489a2" providerId="LiveId" clId="{95E62026-F42D-4315-809D-DD94EDA1ADFD}" dt="2024-03-13T11:26:41.868" v="6964" actId="478"/>
          <ac:spMkLst>
            <pc:docMk/>
            <pc:sldMk cId="1408315883" sldId="320"/>
            <ac:spMk id="8" creationId="{F6A7017F-189B-E347-B5F6-8C5EE85BC7B1}"/>
          </ac:spMkLst>
        </pc:spChg>
        <pc:spChg chg="del">
          <ac:chgData name="Milena Vlot" userId="50d5203e843489a2" providerId="LiveId" clId="{95E62026-F42D-4315-809D-DD94EDA1ADFD}" dt="2024-03-13T11:26:44.619" v="6965" actId="478"/>
          <ac:spMkLst>
            <pc:docMk/>
            <pc:sldMk cId="1408315883" sldId="320"/>
            <ac:spMk id="9" creationId="{25693985-CF79-5112-2393-D335FEA4E5EA}"/>
          </ac:spMkLst>
        </pc:spChg>
        <pc:spChg chg="del">
          <ac:chgData name="Milena Vlot" userId="50d5203e843489a2" providerId="LiveId" clId="{95E62026-F42D-4315-809D-DD94EDA1ADFD}" dt="2024-03-13T11:26:51.598" v="6968" actId="478"/>
          <ac:spMkLst>
            <pc:docMk/>
            <pc:sldMk cId="1408315883" sldId="320"/>
            <ac:spMk id="10" creationId="{E2BD6FD0-268A-FD7F-71D7-4A61F23FF770}"/>
          </ac:spMkLst>
        </pc:spChg>
        <pc:spChg chg="del">
          <ac:chgData name="Milena Vlot" userId="50d5203e843489a2" providerId="LiveId" clId="{95E62026-F42D-4315-809D-DD94EDA1ADFD}" dt="2024-03-13T11:26:53.352" v="6969" actId="478"/>
          <ac:spMkLst>
            <pc:docMk/>
            <pc:sldMk cId="1408315883" sldId="320"/>
            <ac:spMk id="11" creationId="{E8A23D6B-DB3B-6FB6-E4DA-79D655570B5F}"/>
          </ac:spMkLst>
        </pc:spChg>
        <pc:spChg chg="add del mod">
          <ac:chgData name="Milena Vlot" userId="50d5203e843489a2" providerId="LiveId" clId="{95E62026-F42D-4315-809D-DD94EDA1ADFD}" dt="2024-03-13T11:31:35.106" v="6989" actId="1076"/>
          <ac:spMkLst>
            <pc:docMk/>
            <pc:sldMk cId="1408315883" sldId="320"/>
            <ac:spMk id="12" creationId="{106882E5-5BED-3353-FCFB-840902167AF2}"/>
          </ac:spMkLst>
        </pc:spChg>
        <pc:spChg chg="add del mod">
          <ac:chgData name="Milena Vlot" userId="50d5203e843489a2" providerId="LiveId" clId="{95E62026-F42D-4315-809D-DD94EDA1ADFD}" dt="2024-03-13T11:31:53.834" v="7022" actId="478"/>
          <ac:spMkLst>
            <pc:docMk/>
            <pc:sldMk cId="1408315883" sldId="320"/>
            <ac:spMk id="16" creationId="{386D82DA-EF63-A2A6-E6E2-F5223440FC24}"/>
          </ac:spMkLst>
        </pc:spChg>
        <pc:spChg chg="add mod">
          <ac:chgData name="Milena Vlot" userId="50d5203e843489a2" providerId="LiveId" clId="{95E62026-F42D-4315-809D-DD94EDA1ADFD}" dt="2024-03-13T11:32:02.010" v="7025" actId="1076"/>
          <ac:spMkLst>
            <pc:docMk/>
            <pc:sldMk cId="1408315883" sldId="320"/>
            <ac:spMk id="17" creationId="{ACE0734A-4F71-FCBA-F2A2-C2E8428C07AF}"/>
          </ac:spMkLst>
        </pc:spChg>
        <pc:spChg chg="add mod">
          <ac:chgData name="Milena Vlot" userId="50d5203e843489a2" providerId="LiveId" clId="{95E62026-F42D-4315-809D-DD94EDA1ADFD}" dt="2024-03-13T11:32:32.009" v="7045" actId="1076"/>
          <ac:spMkLst>
            <pc:docMk/>
            <pc:sldMk cId="1408315883" sldId="320"/>
            <ac:spMk id="18" creationId="{C3E1476B-C52D-9B4E-9854-96B97D2BB7C9}"/>
          </ac:spMkLst>
        </pc:spChg>
        <pc:spChg chg="add mod">
          <ac:chgData name="Milena Vlot" userId="50d5203e843489a2" providerId="LiveId" clId="{95E62026-F42D-4315-809D-DD94EDA1ADFD}" dt="2024-03-13T11:33:03.010" v="7063" actId="2711"/>
          <ac:spMkLst>
            <pc:docMk/>
            <pc:sldMk cId="1408315883" sldId="320"/>
            <ac:spMk id="19" creationId="{E99DAD8E-BB5F-8DF3-ADAD-B3727AE77DCC}"/>
          </ac:spMkLst>
        </pc:spChg>
        <pc:grpChg chg="add del mod">
          <ac:chgData name="Milena Vlot" userId="50d5203e843489a2" providerId="LiveId" clId="{95E62026-F42D-4315-809D-DD94EDA1ADFD}" dt="2024-03-13T11:29:43.327" v="6971" actId="478"/>
          <ac:grpSpMkLst>
            <pc:docMk/>
            <pc:sldMk cId="1408315883" sldId="320"/>
            <ac:grpSpMk id="13" creationId="{51CC8455-6B49-A19E-DE26-5665E4128CA1}"/>
          </ac:grpSpMkLst>
        </pc:grpChg>
        <pc:picChg chg="add mod modCrop">
          <ac:chgData name="Milena Vlot" userId="50d5203e843489a2" providerId="LiveId" clId="{95E62026-F42D-4315-809D-DD94EDA1ADFD}" dt="2024-03-13T11:25:09.552" v="6959" actId="164"/>
          <ac:picMkLst>
            <pc:docMk/>
            <pc:sldMk cId="1408315883" sldId="320"/>
            <ac:picMk id="5" creationId="{2F6F3527-B7EB-BB6C-5457-B609A0E71AFC}"/>
          </ac:picMkLst>
        </pc:picChg>
        <pc:picChg chg="add mod modCrop">
          <ac:chgData name="Milena Vlot" userId="50d5203e843489a2" providerId="LiveId" clId="{95E62026-F42D-4315-809D-DD94EDA1ADFD}" dt="2024-03-13T11:30:12.013" v="6978" actId="1076"/>
          <ac:picMkLst>
            <pc:docMk/>
            <pc:sldMk cId="1408315883" sldId="320"/>
            <ac:picMk id="15" creationId="{F435B566-8D95-FEEA-55BA-1B22193A107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6T11:56:35.284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6T11:59:15.448"/>
    </inkml:context>
    <inkml:brush xml:id="br0">
      <inkml:brushProperty name="width" value="0.35" units="cm"/>
      <inkml:brushProperty name="height" value="2.1" units="cm"/>
      <inkml:brushProperty name="color" value="#00A0D7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6T11:59:15.654"/>
    </inkml:context>
    <inkml:brush xml:id="br0">
      <inkml:brushProperty name="width" value="0.35" units="cm"/>
      <inkml:brushProperty name="height" value="2.1" units="cm"/>
      <inkml:brushProperty name="color" value="#00A0D7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6T11:59:18.031"/>
    </inkml:context>
    <inkml:brush xml:id="br0">
      <inkml:brushProperty name="width" value="0.35" units="cm"/>
      <inkml:brushProperty name="height" value="2.1" units="cm"/>
      <inkml:brushProperty name="color" value="#00A0D7"/>
      <inkml:brushProperty name="ignorePressure" value="1"/>
      <inkml:brushProperty name="inkEffects" value="pencil"/>
    </inkml:brush>
  </inkml:definitions>
  <inkml:trace contextRef="#ctx0" brushRef="#br0">111 112,'0'3,"0"5,0 5,0 4,0 2,0 2,3-3,5-5,5-4,4-3,2-4,-2-5,-3-9,-5-6,-4-4,-2-2,-2 0,-1 0,-1 1,0 0,0 1,-3 4,-5 5,-4 5,-4 3,-2 4,-2 0,-1 2,4 4,1 4,-1 2,4 1,0 3,2 6,4 3,2 1,3 0,2-1,1-1,0 0,5-1,4-1,4 0,4 1,3-1,5 0,1-4,1-4,-1-5,-2-4,-1-2,-4-5,-6-6,-4-5,-5-7,-2-4,-2-4,-1-2,0 2,-4 1,-4 3,-4 5,-4 2,-3 5,-1 0,3 0,4-3,5-1,1-2,0-1,3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6T11:59:47.969"/>
    </inkml:context>
    <inkml:brush xml:id="br0">
      <inkml:brushProperty name="width" value="0.05" units="cm"/>
      <inkml:brushProperty name="height" value="0.3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109 33,'-1'0,"-3"0,0 0,-1 0,-1 0,1 0,0 0,0 0,0 0,-1 0,1 0,0 0,0 1,0 0,0 2,1 1,0 0,2 0,0 1,1-1,1 1,0-1,0 1,1-1,2 0,0-1,2-2,0 0,0 0,0-1,-1 0,1-1,0 1,-1-1,0-1,-1-1,1-2,-1 0,-1 0,-1 0,0 0,-2 1,0 2,-2 0,-1 1,0 0,-1 1,-2 0,1 1,-1-1,2 0,-2 0,1 0,1 1,0 1,1 0,1 0,-1 1,0 1,1 0,0 0,3 0,0-2,3 0,3-1,0-3,1 0,0 0,-1-1,1-2,-1 0,-2 0,0 1,-1 0,-2 0,1 0,0 0,0-1,1 2,1 0,0 1,-1 0,1 0,1 0,0 0,0 1,0 1,-1 0,-1 2,-2 1,0 0,-2 0,-1 0,0 0,-1 0,1 1,-1-1,0-1,-2-1,1 0,-2-1,0 0,1 1,-1 0,1 0,0 0,1 0,2 1,1 0,2 0,1-1,1 0,2-1,-1 0,1 0,0 0,-1 0,1 0,0 0,-2 1,0 1,-2-1,0 1,-1-1,1-1,1-2,1 0,0-2,0-1,1 1,-2-1,1-1,0 0,0 0,0 0,0 1,0 0,-2 1,-1 2,-2 2,0 2,-1 1,0 1,0 0,0-1,-1 0,0 0,1 0,0 1,1 0,1 0,1 1,-1-1,0 1,0-1,1-1,-1-2,1-2,0-1,0-2,0-1,0-1,0 1,0-1,-1 2,0 1,0 3,-1 1,0 2,0 0,0 0,1 1,0 0,1 1,0-1,2-2,1 0,0-3,-1-1,0-2,1 1,1-1,-1 1,1 0,-2 0,1 0,-1-1,2 2,-1 1,1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6T11:59:48.962"/>
    </inkml:context>
    <inkml:brush xml:id="br0">
      <inkml:brushProperty name="width" value="0.05" units="cm"/>
      <inkml:brushProperty name="height" value="0.3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6T11:59:49.167"/>
    </inkml:context>
    <inkml:brush xml:id="br0">
      <inkml:brushProperty name="width" value="0.05" units="cm"/>
      <inkml:brushProperty name="height" value="0.3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E3E43-6B30-29B3-495F-EE7C16375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01AF8F-1093-D3C3-2B25-507A596A4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722BF-7E35-8708-4237-D675F1EF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1DB-1E40-F5D2-5058-55DC9D19E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1B146-726D-24FE-5C8D-3D7A31BA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49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A104-94BA-A6A6-8AC8-8B783CBA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38074-275B-0900-6DDD-BF4A0DE23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BE560-6B78-A4F7-6074-65D78CC5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17872-C041-BCB8-CE65-D948AF0E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5281F-9ECF-9EA3-3BD9-68FB839E2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209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485695-92C7-FFD5-D2B2-C39616B8A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07A2E-FC0D-3AE3-4802-3558A0E7E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4CE20-6688-CFD1-A5CC-24FF6973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F46CB-B0FA-C637-441C-AAE58B80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140E0-4548-D240-DC14-53A49FAB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878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32AD3-EE3B-B141-2293-682D96D3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A6D9-93F5-1C36-7EE9-4CC009AAA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F4285-0FDE-C54D-E098-60CF45BBB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7BC83-3B72-1EC3-0643-E1C8A76EE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A36EC-196A-EF37-A5C2-1F4A09A4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714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E6D6E-B535-3EAF-C63F-1F0FFC4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6ED6B-89E2-F78F-8CDC-375EA2007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7DB93-9868-4CD6-01DD-F08E8DAB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EDCD5-21E6-A1A9-6F40-DA1D0EB5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7EEE6-DD9D-A14C-AA4C-FF5A80EC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873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FEB4-DDA8-FDF4-A85B-CD44AF5A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A189F-6345-D343-ACF2-0850242D0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364AC-472D-8C04-DB8E-AB6357F69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E9939-8485-5D2F-AD0A-71D21ADD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B445-B8A2-6346-C6CE-9CC093434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1A018-145E-BA92-F2D6-AAA7D08D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010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9CA51-CDE3-FC70-4437-F92BAA77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E8C72-4199-CC45-342E-F423342EA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BE736-8C4B-88F4-BACB-6D7A096E7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FBAAE-6E83-E0E5-44FC-305A3CF1B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2132C3-79C6-7362-6374-C809437F0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0B548-4F18-4FDF-7347-DFE3325D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44E9A-FFD8-853E-0AAE-EDDEB02F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ECA1B8-3388-C8B6-D741-50F61F15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1661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4A54-3089-ECB0-7B48-8FBC9459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FD09A-E9A5-8952-403A-003A3E30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D08A9-DBD3-C50F-96FD-4B51E960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98B8F-28EA-C5B6-859B-CB7862FA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37822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2C6DA-809B-09BD-CCA5-B4176374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D9D43-9566-80CB-4F49-FAB3B8E7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25DCF-4C6A-A348-74F2-9F9C589B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4477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61D9-1072-51FA-C8A3-7E28FD62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32395-EE09-C932-EBC8-B6AB076C4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19E5A-B5B9-10AB-A4F2-E6C11DE3C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6AE15-730C-F160-B84C-36EFBA5CB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D805B-EB7F-65C9-26DB-4FA942AF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9FB04-582F-27F1-5083-339D6392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4310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3F4E-23B6-B98D-9277-9A3B0F26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B9EAA-2E11-6AC4-F1E2-A366C3377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616F6-785F-2680-ACEB-11D197830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7F2EA-F7C3-D557-0D13-FFDF091A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5BD29-781E-4E60-0D45-97CF509C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27819-B953-79E0-363E-2C3A7B9C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842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A65F27-936F-02B7-A6E7-17823528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86715-D61B-C744-2D43-2E1B12099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B1361-38E4-DB08-1610-D5C329C61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CE20E2-0126-4C64-8210-1125E58BDDD1}" type="datetimeFigureOut">
              <a:rPr lang="LID4096" smtClean="0"/>
              <a:t>03/13/2024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13CC4-368E-E22A-AE8E-03BFD454D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2104-0FC4-6ED0-C060-6FE9A27A8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DE5F6-10DB-4C64-9922-B7460231F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3868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rl3qEt5u3g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GtIHZMr0vQ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17" Type="http://schemas.openxmlformats.org/officeDocument/2006/relationships/customXml" Target="../ink/ink7.xml"/><Relationship Id="rId2" Type="http://schemas.openxmlformats.org/officeDocument/2006/relationships/image" Target="../media/image5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AcH8TNkWOQ?start=3&amp;feature=oembed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NQSMTNSnUw?feature=oembed" TargetMode="Externa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behang Varende boot in de zee - PIXERS.NL">
            <a:extLst>
              <a:ext uri="{FF2B5EF4-FFF2-40B4-BE49-F238E27FC236}">
                <a16:creationId xmlns:a16="http://schemas.microsoft.com/office/drawing/2014/main" id="{6C5E2E2F-5DCF-66CE-0701-C56FF3F84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839257-D20C-EF78-C1E6-AA0661C7D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nl-NL" sz="98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Bernard MT Condensed" panose="02050806060905020404" pitchFamily="18" charset="0"/>
              </a:rPr>
              <a:t>De Ontdekkingsreis Pubquiz</a:t>
            </a:r>
            <a:endParaRPr lang="LID4096" sz="9800" dirty="0">
              <a:ln w="22225">
                <a:solidFill>
                  <a:schemeClr val="tx1"/>
                </a:solidFill>
                <a:miter lim="800000"/>
              </a:ln>
              <a:noFill/>
              <a:latin typeface="Bernard MT Condensed" panose="020508060609050204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FAE42-15B5-3589-50A1-7B2B0FF9E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latin typeface="Bernard MT Condensed" panose="02050806060905020404" pitchFamily="18" charset="0"/>
              </a:rPr>
              <a:t>Conferentie ‘Ei van Columbus’ 2024</a:t>
            </a:r>
            <a:endParaRPr lang="LID4096" sz="32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82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Waarom ging men op ontdekkingsreis?">
            <a:hlinkClick r:id="" action="ppaction://media"/>
            <a:extLst>
              <a:ext uri="{FF2B5EF4-FFF2-40B4-BE49-F238E27FC236}">
                <a16:creationId xmlns:a16="http://schemas.microsoft.com/office/drawing/2014/main" id="{C7E506E9-4654-C56C-DE1B-F76B489A33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45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D059A6D4-BFA2-BD16-8882-59CAB254C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odel of a ship&#10;&#10;Description automatically generated">
            <a:extLst>
              <a:ext uri="{FF2B5EF4-FFF2-40B4-BE49-F238E27FC236}">
                <a16:creationId xmlns:a16="http://schemas.microsoft.com/office/drawing/2014/main" id="{59963DDB-FA22-E2F2-86F5-5C04D2BB9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28878" r="36749" b="27183"/>
          <a:stretch/>
        </p:blipFill>
        <p:spPr>
          <a:xfrm>
            <a:off x="4990184" y="1443902"/>
            <a:ext cx="814488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64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02279 0.1375 C -0.02838 0.16667 -0.02617 0.20162 -0.01771 0.2331 C -0.00781 0.26875 0.00599 0.2919 0.0224 0.30255 L 0.0974 0.35556 " pathEditMode="relative" rAng="384000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F16A8-902E-3788-DADA-499D55ED4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04C596AC-FE8C-1DCC-CF15-1F472ADC9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9A170755-34C9-5615-1BA5-ED8A4FD41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5732700" y="-1817970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32452475-35C4-9B23-AA3E-75943EAF7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5732700" y="-1817971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39AF0C30-715A-E61C-7E44-C34679C52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9" t="24617" r="32828" b="29522"/>
          <a:stretch/>
        </p:blipFill>
        <p:spPr bwMode="auto">
          <a:xfrm>
            <a:off x="3330054" y="1009934"/>
            <a:ext cx="5431809" cy="52680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3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8A355-476B-82C3-E070-B64D82D09AB4}"/>
              </a:ext>
            </a:extLst>
          </p:cNvPr>
          <p:cNvSpPr txBox="1"/>
          <p:nvPr/>
        </p:nvSpPr>
        <p:spPr>
          <a:xfrm>
            <a:off x="3204458" y="277117"/>
            <a:ext cx="8835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Wat is het hoogste punt van Afrika?</a:t>
            </a:r>
            <a:endParaRPr lang="LID4096" sz="4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6566A-0B9A-48B0-6FCD-4F7548312795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A36D42-ADFC-1AFF-71F5-E739AC13E370}"/>
              </a:ext>
            </a:extLst>
          </p:cNvPr>
          <p:cNvGrpSpPr/>
          <p:nvPr/>
        </p:nvGrpSpPr>
        <p:grpSpPr>
          <a:xfrm>
            <a:off x="3077025" y="991915"/>
            <a:ext cx="3600000" cy="2728767"/>
            <a:chOff x="3077025" y="991915"/>
            <a:chExt cx="3600000" cy="2728767"/>
          </a:xfrm>
        </p:grpSpPr>
        <p:pic>
          <p:nvPicPr>
            <p:cNvPr id="1026" name="Picture 2" descr="Mount Kilimanjaro - Wikipedia">
              <a:extLst>
                <a:ext uri="{FF2B5EF4-FFF2-40B4-BE49-F238E27FC236}">
                  <a16:creationId xmlns:a16="http://schemas.microsoft.com/office/drawing/2014/main" id="{96E11DC1-87F9-01AC-FCDE-4DEABE006E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/>
            <a:stretch/>
          </p:blipFill>
          <p:spPr bwMode="auto">
            <a:xfrm>
              <a:off x="3077025" y="991915"/>
              <a:ext cx="3600000" cy="2160000"/>
            </a:xfrm>
            <a:custGeom>
              <a:avLst/>
              <a:gdLst>
                <a:gd name="connsiteX0" fmla="*/ 0 w 3600000"/>
                <a:gd name="connsiteY0" fmla="*/ 0 h 2160000"/>
                <a:gd name="connsiteX1" fmla="*/ 528000 w 3600000"/>
                <a:gd name="connsiteY1" fmla="*/ 0 h 2160000"/>
                <a:gd name="connsiteX2" fmla="*/ 1164000 w 3600000"/>
                <a:gd name="connsiteY2" fmla="*/ 0 h 2160000"/>
                <a:gd name="connsiteX3" fmla="*/ 1836000 w 3600000"/>
                <a:gd name="connsiteY3" fmla="*/ 0 h 2160000"/>
                <a:gd name="connsiteX4" fmla="*/ 2400000 w 3600000"/>
                <a:gd name="connsiteY4" fmla="*/ 0 h 2160000"/>
                <a:gd name="connsiteX5" fmla="*/ 2964000 w 3600000"/>
                <a:gd name="connsiteY5" fmla="*/ 0 h 2160000"/>
                <a:gd name="connsiteX6" fmla="*/ 3600000 w 3600000"/>
                <a:gd name="connsiteY6" fmla="*/ 0 h 2160000"/>
                <a:gd name="connsiteX7" fmla="*/ 3600000 w 3600000"/>
                <a:gd name="connsiteY7" fmla="*/ 540000 h 2160000"/>
                <a:gd name="connsiteX8" fmla="*/ 3600000 w 3600000"/>
                <a:gd name="connsiteY8" fmla="*/ 1015200 h 2160000"/>
                <a:gd name="connsiteX9" fmla="*/ 3600000 w 3600000"/>
                <a:gd name="connsiteY9" fmla="*/ 1598400 h 2160000"/>
                <a:gd name="connsiteX10" fmla="*/ 3600000 w 3600000"/>
                <a:gd name="connsiteY10" fmla="*/ 2160000 h 2160000"/>
                <a:gd name="connsiteX11" fmla="*/ 3000000 w 3600000"/>
                <a:gd name="connsiteY11" fmla="*/ 2160000 h 2160000"/>
                <a:gd name="connsiteX12" fmla="*/ 2364000 w 3600000"/>
                <a:gd name="connsiteY12" fmla="*/ 2160000 h 2160000"/>
                <a:gd name="connsiteX13" fmla="*/ 1728000 w 3600000"/>
                <a:gd name="connsiteY13" fmla="*/ 2160000 h 2160000"/>
                <a:gd name="connsiteX14" fmla="*/ 1092000 w 3600000"/>
                <a:gd name="connsiteY14" fmla="*/ 2160000 h 2160000"/>
                <a:gd name="connsiteX15" fmla="*/ 564000 w 3600000"/>
                <a:gd name="connsiteY15" fmla="*/ 2160000 h 2160000"/>
                <a:gd name="connsiteX16" fmla="*/ 0 w 3600000"/>
                <a:gd name="connsiteY16" fmla="*/ 2160000 h 2160000"/>
                <a:gd name="connsiteX17" fmla="*/ 0 w 3600000"/>
                <a:gd name="connsiteY17" fmla="*/ 1684800 h 2160000"/>
                <a:gd name="connsiteX18" fmla="*/ 0 w 3600000"/>
                <a:gd name="connsiteY18" fmla="*/ 1209600 h 2160000"/>
                <a:gd name="connsiteX19" fmla="*/ 0 w 3600000"/>
                <a:gd name="connsiteY19" fmla="*/ 712800 h 2160000"/>
                <a:gd name="connsiteX20" fmla="*/ 0 w 3600000"/>
                <a:gd name="connsiteY20" fmla="*/ 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000" h="2160000" extrusionOk="0">
                  <a:moveTo>
                    <a:pt x="0" y="0"/>
                  </a:moveTo>
                  <a:cubicBezTo>
                    <a:pt x="236519" y="-25445"/>
                    <a:pt x="361583" y="16969"/>
                    <a:pt x="528000" y="0"/>
                  </a:cubicBezTo>
                  <a:cubicBezTo>
                    <a:pt x="694417" y="-16969"/>
                    <a:pt x="949619" y="4313"/>
                    <a:pt x="1164000" y="0"/>
                  </a:cubicBezTo>
                  <a:cubicBezTo>
                    <a:pt x="1378381" y="-4313"/>
                    <a:pt x="1697958" y="-10769"/>
                    <a:pt x="1836000" y="0"/>
                  </a:cubicBezTo>
                  <a:cubicBezTo>
                    <a:pt x="1974042" y="10769"/>
                    <a:pt x="2239634" y="-20354"/>
                    <a:pt x="2400000" y="0"/>
                  </a:cubicBezTo>
                  <a:cubicBezTo>
                    <a:pt x="2560366" y="20354"/>
                    <a:pt x="2771666" y="23157"/>
                    <a:pt x="2964000" y="0"/>
                  </a:cubicBezTo>
                  <a:cubicBezTo>
                    <a:pt x="3156334" y="-23157"/>
                    <a:pt x="3440556" y="21091"/>
                    <a:pt x="3600000" y="0"/>
                  </a:cubicBezTo>
                  <a:cubicBezTo>
                    <a:pt x="3593149" y="249123"/>
                    <a:pt x="3600297" y="318936"/>
                    <a:pt x="3600000" y="540000"/>
                  </a:cubicBezTo>
                  <a:cubicBezTo>
                    <a:pt x="3599703" y="761064"/>
                    <a:pt x="3587127" y="828097"/>
                    <a:pt x="3600000" y="1015200"/>
                  </a:cubicBezTo>
                  <a:cubicBezTo>
                    <a:pt x="3612873" y="1202303"/>
                    <a:pt x="3607119" y="1362900"/>
                    <a:pt x="3600000" y="1598400"/>
                  </a:cubicBezTo>
                  <a:cubicBezTo>
                    <a:pt x="3592881" y="1833900"/>
                    <a:pt x="3578654" y="2037411"/>
                    <a:pt x="3600000" y="2160000"/>
                  </a:cubicBezTo>
                  <a:cubicBezTo>
                    <a:pt x="3432623" y="2148238"/>
                    <a:pt x="3297370" y="2178735"/>
                    <a:pt x="3000000" y="2160000"/>
                  </a:cubicBezTo>
                  <a:cubicBezTo>
                    <a:pt x="2702630" y="2141265"/>
                    <a:pt x="2602976" y="2165652"/>
                    <a:pt x="2364000" y="2160000"/>
                  </a:cubicBezTo>
                  <a:cubicBezTo>
                    <a:pt x="2125024" y="2154348"/>
                    <a:pt x="1937686" y="2172603"/>
                    <a:pt x="1728000" y="2160000"/>
                  </a:cubicBezTo>
                  <a:cubicBezTo>
                    <a:pt x="1518314" y="2147397"/>
                    <a:pt x="1298855" y="2145804"/>
                    <a:pt x="1092000" y="2160000"/>
                  </a:cubicBezTo>
                  <a:cubicBezTo>
                    <a:pt x="885145" y="2174196"/>
                    <a:pt x="678163" y="2176743"/>
                    <a:pt x="564000" y="2160000"/>
                  </a:cubicBezTo>
                  <a:cubicBezTo>
                    <a:pt x="449837" y="2143257"/>
                    <a:pt x="132153" y="2167904"/>
                    <a:pt x="0" y="2160000"/>
                  </a:cubicBezTo>
                  <a:cubicBezTo>
                    <a:pt x="-3940" y="2046171"/>
                    <a:pt x="1834" y="1840782"/>
                    <a:pt x="0" y="1684800"/>
                  </a:cubicBezTo>
                  <a:cubicBezTo>
                    <a:pt x="-1834" y="1528818"/>
                    <a:pt x="14646" y="1346591"/>
                    <a:pt x="0" y="1209600"/>
                  </a:cubicBezTo>
                  <a:cubicBezTo>
                    <a:pt x="-14646" y="1072609"/>
                    <a:pt x="-21986" y="819238"/>
                    <a:pt x="0" y="712800"/>
                  </a:cubicBezTo>
                  <a:cubicBezTo>
                    <a:pt x="21986" y="606362"/>
                    <a:pt x="15245" y="206732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76871363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ontent Placeholder 4">
              <a:extLst>
                <a:ext uri="{FF2B5EF4-FFF2-40B4-BE49-F238E27FC236}">
                  <a16:creationId xmlns:a16="http://schemas.microsoft.com/office/drawing/2014/main" id="{B09014D7-22B5-EC3F-CFE0-0146C632D408}"/>
                </a:ext>
              </a:extLst>
            </p:cNvPr>
            <p:cNvSpPr txBox="1">
              <a:spLocks/>
            </p:cNvSpPr>
            <p:nvPr/>
          </p:nvSpPr>
          <p:spPr>
            <a:xfrm>
              <a:off x="3077025" y="3114766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A. Kobo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2710F97-8490-A395-305D-AB021E41472C}"/>
              </a:ext>
            </a:extLst>
          </p:cNvPr>
          <p:cNvGrpSpPr/>
          <p:nvPr/>
        </p:nvGrpSpPr>
        <p:grpSpPr>
          <a:xfrm>
            <a:off x="7268127" y="991915"/>
            <a:ext cx="3898936" cy="2722610"/>
            <a:chOff x="7268127" y="991915"/>
            <a:chExt cx="3898936" cy="2722610"/>
          </a:xfrm>
        </p:grpSpPr>
        <p:pic>
          <p:nvPicPr>
            <p:cNvPr id="1028" name="Picture 4" descr="Mount Stanley (Rwenzori Mountains National Park) - Alles wat u moet weten  VOORDAT je gaat (met foto's) - Tripadvisor">
              <a:extLst>
                <a:ext uri="{FF2B5EF4-FFF2-40B4-BE49-F238E27FC236}">
                  <a16:creationId xmlns:a16="http://schemas.microsoft.com/office/drawing/2014/main" id="{81A3AF5D-326D-D942-24D8-B3675AF41A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0" t="789" r="5731" b="27768"/>
            <a:stretch/>
          </p:blipFill>
          <p:spPr bwMode="auto">
            <a:xfrm>
              <a:off x="7417595" y="991915"/>
              <a:ext cx="3600000" cy="2160000"/>
            </a:xfrm>
            <a:custGeom>
              <a:avLst/>
              <a:gdLst>
                <a:gd name="connsiteX0" fmla="*/ 0 w 3600000"/>
                <a:gd name="connsiteY0" fmla="*/ 0 h 2160000"/>
                <a:gd name="connsiteX1" fmla="*/ 492000 w 3600000"/>
                <a:gd name="connsiteY1" fmla="*/ 0 h 2160000"/>
                <a:gd name="connsiteX2" fmla="*/ 1092000 w 3600000"/>
                <a:gd name="connsiteY2" fmla="*/ 0 h 2160000"/>
                <a:gd name="connsiteX3" fmla="*/ 1620000 w 3600000"/>
                <a:gd name="connsiteY3" fmla="*/ 0 h 2160000"/>
                <a:gd name="connsiteX4" fmla="*/ 2184000 w 3600000"/>
                <a:gd name="connsiteY4" fmla="*/ 0 h 2160000"/>
                <a:gd name="connsiteX5" fmla="*/ 2676000 w 3600000"/>
                <a:gd name="connsiteY5" fmla="*/ 0 h 2160000"/>
                <a:gd name="connsiteX6" fmla="*/ 3600000 w 3600000"/>
                <a:gd name="connsiteY6" fmla="*/ 0 h 2160000"/>
                <a:gd name="connsiteX7" fmla="*/ 3600000 w 3600000"/>
                <a:gd name="connsiteY7" fmla="*/ 496800 h 2160000"/>
                <a:gd name="connsiteX8" fmla="*/ 3600000 w 3600000"/>
                <a:gd name="connsiteY8" fmla="*/ 1058400 h 2160000"/>
                <a:gd name="connsiteX9" fmla="*/ 3600000 w 3600000"/>
                <a:gd name="connsiteY9" fmla="*/ 1576800 h 2160000"/>
                <a:gd name="connsiteX10" fmla="*/ 3600000 w 3600000"/>
                <a:gd name="connsiteY10" fmla="*/ 2160000 h 2160000"/>
                <a:gd name="connsiteX11" fmla="*/ 2928000 w 3600000"/>
                <a:gd name="connsiteY11" fmla="*/ 2160000 h 2160000"/>
                <a:gd name="connsiteX12" fmla="*/ 2364000 w 3600000"/>
                <a:gd name="connsiteY12" fmla="*/ 2160000 h 2160000"/>
                <a:gd name="connsiteX13" fmla="*/ 1764000 w 3600000"/>
                <a:gd name="connsiteY13" fmla="*/ 2160000 h 2160000"/>
                <a:gd name="connsiteX14" fmla="*/ 1236000 w 3600000"/>
                <a:gd name="connsiteY14" fmla="*/ 2160000 h 2160000"/>
                <a:gd name="connsiteX15" fmla="*/ 708000 w 3600000"/>
                <a:gd name="connsiteY15" fmla="*/ 2160000 h 2160000"/>
                <a:gd name="connsiteX16" fmla="*/ 0 w 3600000"/>
                <a:gd name="connsiteY16" fmla="*/ 2160000 h 2160000"/>
                <a:gd name="connsiteX17" fmla="*/ 0 w 3600000"/>
                <a:gd name="connsiteY17" fmla="*/ 1620000 h 2160000"/>
                <a:gd name="connsiteX18" fmla="*/ 0 w 3600000"/>
                <a:gd name="connsiteY18" fmla="*/ 1080000 h 2160000"/>
                <a:gd name="connsiteX19" fmla="*/ 0 w 3600000"/>
                <a:gd name="connsiteY19" fmla="*/ 518400 h 2160000"/>
                <a:gd name="connsiteX20" fmla="*/ 0 w 3600000"/>
                <a:gd name="connsiteY20" fmla="*/ 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000" h="2160000" extrusionOk="0">
                  <a:moveTo>
                    <a:pt x="0" y="0"/>
                  </a:moveTo>
                  <a:cubicBezTo>
                    <a:pt x="106464" y="2714"/>
                    <a:pt x="390992" y="-1071"/>
                    <a:pt x="492000" y="0"/>
                  </a:cubicBezTo>
                  <a:cubicBezTo>
                    <a:pt x="593008" y="1071"/>
                    <a:pt x="958910" y="-6105"/>
                    <a:pt x="1092000" y="0"/>
                  </a:cubicBezTo>
                  <a:cubicBezTo>
                    <a:pt x="1225090" y="6105"/>
                    <a:pt x="1513346" y="7724"/>
                    <a:pt x="1620000" y="0"/>
                  </a:cubicBezTo>
                  <a:cubicBezTo>
                    <a:pt x="1726654" y="-7724"/>
                    <a:pt x="1989506" y="-24731"/>
                    <a:pt x="2184000" y="0"/>
                  </a:cubicBezTo>
                  <a:cubicBezTo>
                    <a:pt x="2378494" y="24731"/>
                    <a:pt x="2484082" y="19383"/>
                    <a:pt x="2676000" y="0"/>
                  </a:cubicBezTo>
                  <a:cubicBezTo>
                    <a:pt x="2867918" y="-19383"/>
                    <a:pt x="3156766" y="-10823"/>
                    <a:pt x="3600000" y="0"/>
                  </a:cubicBezTo>
                  <a:cubicBezTo>
                    <a:pt x="3613475" y="187942"/>
                    <a:pt x="3608908" y="302129"/>
                    <a:pt x="3600000" y="496800"/>
                  </a:cubicBezTo>
                  <a:cubicBezTo>
                    <a:pt x="3591092" y="691471"/>
                    <a:pt x="3614755" y="929673"/>
                    <a:pt x="3600000" y="1058400"/>
                  </a:cubicBezTo>
                  <a:cubicBezTo>
                    <a:pt x="3585245" y="1187127"/>
                    <a:pt x="3609460" y="1390678"/>
                    <a:pt x="3600000" y="1576800"/>
                  </a:cubicBezTo>
                  <a:cubicBezTo>
                    <a:pt x="3590540" y="1762922"/>
                    <a:pt x="3618732" y="1998466"/>
                    <a:pt x="3600000" y="2160000"/>
                  </a:cubicBezTo>
                  <a:cubicBezTo>
                    <a:pt x="3437616" y="2169911"/>
                    <a:pt x="3238098" y="2142175"/>
                    <a:pt x="2928000" y="2160000"/>
                  </a:cubicBezTo>
                  <a:cubicBezTo>
                    <a:pt x="2617902" y="2177825"/>
                    <a:pt x="2608207" y="2178472"/>
                    <a:pt x="2364000" y="2160000"/>
                  </a:cubicBezTo>
                  <a:cubicBezTo>
                    <a:pt x="2119793" y="2141528"/>
                    <a:pt x="1892405" y="2177629"/>
                    <a:pt x="1764000" y="2160000"/>
                  </a:cubicBezTo>
                  <a:cubicBezTo>
                    <a:pt x="1635595" y="2142371"/>
                    <a:pt x="1475525" y="2168146"/>
                    <a:pt x="1236000" y="2160000"/>
                  </a:cubicBezTo>
                  <a:cubicBezTo>
                    <a:pt x="996475" y="2151854"/>
                    <a:pt x="822388" y="2143254"/>
                    <a:pt x="708000" y="2160000"/>
                  </a:cubicBezTo>
                  <a:cubicBezTo>
                    <a:pt x="593612" y="2176746"/>
                    <a:pt x="143046" y="2160755"/>
                    <a:pt x="0" y="2160000"/>
                  </a:cubicBezTo>
                  <a:cubicBezTo>
                    <a:pt x="-18919" y="1981122"/>
                    <a:pt x="-3080" y="1827395"/>
                    <a:pt x="0" y="1620000"/>
                  </a:cubicBezTo>
                  <a:cubicBezTo>
                    <a:pt x="3080" y="1412605"/>
                    <a:pt x="11883" y="1241135"/>
                    <a:pt x="0" y="1080000"/>
                  </a:cubicBezTo>
                  <a:cubicBezTo>
                    <a:pt x="-11883" y="918865"/>
                    <a:pt x="10581" y="793215"/>
                    <a:pt x="0" y="518400"/>
                  </a:cubicBezTo>
                  <a:cubicBezTo>
                    <a:pt x="-10581" y="243585"/>
                    <a:pt x="17981" y="215979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95800852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6292FE80-E885-9A6E-2CC2-7F3410366076}"/>
                </a:ext>
              </a:extLst>
            </p:cNvPr>
            <p:cNvSpPr txBox="1">
              <a:spLocks/>
            </p:cNvSpPr>
            <p:nvPr/>
          </p:nvSpPr>
          <p:spPr>
            <a:xfrm>
              <a:off x="7268127" y="3108609"/>
              <a:ext cx="3898936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B. Mount Stanley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C75986-BEFA-3F97-8248-F156FB493E2D}"/>
              </a:ext>
            </a:extLst>
          </p:cNvPr>
          <p:cNvGrpSpPr/>
          <p:nvPr/>
        </p:nvGrpSpPr>
        <p:grpSpPr>
          <a:xfrm>
            <a:off x="3077025" y="3806098"/>
            <a:ext cx="3600001" cy="2756637"/>
            <a:chOff x="3077025" y="3806098"/>
            <a:chExt cx="3600001" cy="2756637"/>
          </a:xfrm>
        </p:grpSpPr>
        <p:pic>
          <p:nvPicPr>
            <p:cNvPr id="1034" name="Picture 10" descr="MOUNT MUHAVURA: All You Need to Know BEFORE You Go (with Photos)">
              <a:extLst>
                <a:ext uri="{FF2B5EF4-FFF2-40B4-BE49-F238E27FC236}">
                  <a16:creationId xmlns:a16="http://schemas.microsoft.com/office/drawing/2014/main" id="{F29BA776-2FA5-5DEB-DC20-43690537AC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" t="9415" r="143" b="10585"/>
            <a:stretch/>
          </p:blipFill>
          <p:spPr bwMode="auto">
            <a:xfrm>
              <a:off x="3077025" y="3806098"/>
              <a:ext cx="3600001" cy="2160000"/>
            </a:xfrm>
            <a:custGeom>
              <a:avLst/>
              <a:gdLst>
                <a:gd name="connsiteX0" fmla="*/ 0 w 3600001"/>
                <a:gd name="connsiteY0" fmla="*/ 0 h 2160000"/>
                <a:gd name="connsiteX1" fmla="*/ 672000 w 3600001"/>
                <a:gd name="connsiteY1" fmla="*/ 0 h 2160000"/>
                <a:gd name="connsiteX2" fmla="*/ 1308000 w 3600001"/>
                <a:gd name="connsiteY2" fmla="*/ 0 h 2160000"/>
                <a:gd name="connsiteX3" fmla="*/ 1944001 w 3600001"/>
                <a:gd name="connsiteY3" fmla="*/ 0 h 2160000"/>
                <a:gd name="connsiteX4" fmla="*/ 2544001 w 3600001"/>
                <a:gd name="connsiteY4" fmla="*/ 0 h 2160000"/>
                <a:gd name="connsiteX5" fmla="*/ 3600001 w 3600001"/>
                <a:gd name="connsiteY5" fmla="*/ 0 h 2160000"/>
                <a:gd name="connsiteX6" fmla="*/ 3600001 w 3600001"/>
                <a:gd name="connsiteY6" fmla="*/ 540000 h 2160000"/>
                <a:gd name="connsiteX7" fmla="*/ 3600001 w 3600001"/>
                <a:gd name="connsiteY7" fmla="*/ 1101600 h 2160000"/>
                <a:gd name="connsiteX8" fmla="*/ 3600001 w 3600001"/>
                <a:gd name="connsiteY8" fmla="*/ 1641600 h 2160000"/>
                <a:gd name="connsiteX9" fmla="*/ 3600001 w 3600001"/>
                <a:gd name="connsiteY9" fmla="*/ 2160000 h 2160000"/>
                <a:gd name="connsiteX10" fmla="*/ 2928001 w 3600001"/>
                <a:gd name="connsiteY10" fmla="*/ 2160000 h 2160000"/>
                <a:gd name="connsiteX11" fmla="*/ 2292001 w 3600001"/>
                <a:gd name="connsiteY11" fmla="*/ 2160000 h 2160000"/>
                <a:gd name="connsiteX12" fmla="*/ 1656000 w 3600001"/>
                <a:gd name="connsiteY12" fmla="*/ 2160000 h 2160000"/>
                <a:gd name="connsiteX13" fmla="*/ 1128000 w 3600001"/>
                <a:gd name="connsiteY13" fmla="*/ 2160000 h 2160000"/>
                <a:gd name="connsiteX14" fmla="*/ 528000 w 3600001"/>
                <a:gd name="connsiteY14" fmla="*/ 2160000 h 2160000"/>
                <a:gd name="connsiteX15" fmla="*/ 0 w 3600001"/>
                <a:gd name="connsiteY15" fmla="*/ 2160000 h 2160000"/>
                <a:gd name="connsiteX16" fmla="*/ 0 w 3600001"/>
                <a:gd name="connsiteY16" fmla="*/ 1684800 h 2160000"/>
                <a:gd name="connsiteX17" fmla="*/ 0 w 3600001"/>
                <a:gd name="connsiteY17" fmla="*/ 1166400 h 2160000"/>
                <a:gd name="connsiteX18" fmla="*/ 0 w 3600001"/>
                <a:gd name="connsiteY18" fmla="*/ 604800 h 2160000"/>
                <a:gd name="connsiteX19" fmla="*/ 0 w 3600001"/>
                <a:gd name="connsiteY19" fmla="*/ 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0001" h="2160000" extrusionOk="0">
                  <a:moveTo>
                    <a:pt x="0" y="0"/>
                  </a:moveTo>
                  <a:cubicBezTo>
                    <a:pt x="214571" y="-14870"/>
                    <a:pt x="457011" y="-26367"/>
                    <a:pt x="672000" y="0"/>
                  </a:cubicBezTo>
                  <a:cubicBezTo>
                    <a:pt x="886989" y="26367"/>
                    <a:pt x="1140867" y="7272"/>
                    <a:pt x="1308000" y="0"/>
                  </a:cubicBezTo>
                  <a:cubicBezTo>
                    <a:pt x="1475133" y="-7272"/>
                    <a:pt x="1696829" y="30808"/>
                    <a:pt x="1944001" y="0"/>
                  </a:cubicBezTo>
                  <a:cubicBezTo>
                    <a:pt x="2191173" y="-30808"/>
                    <a:pt x="2334693" y="5442"/>
                    <a:pt x="2544001" y="0"/>
                  </a:cubicBezTo>
                  <a:cubicBezTo>
                    <a:pt x="2753309" y="-5442"/>
                    <a:pt x="3188687" y="-45883"/>
                    <a:pt x="3600001" y="0"/>
                  </a:cubicBezTo>
                  <a:cubicBezTo>
                    <a:pt x="3577460" y="247947"/>
                    <a:pt x="3611276" y="304264"/>
                    <a:pt x="3600001" y="540000"/>
                  </a:cubicBezTo>
                  <a:cubicBezTo>
                    <a:pt x="3588726" y="775736"/>
                    <a:pt x="3586167" y="915755"/>
                    <a:pt x="3600001" y="1101600"/>
                  </a:cubicBezTo>
                  <a:cubicBezTo>
                    <a:pt x="3613835" y="1287445"/>
                    <a:pt x="3599016" y="1466297"/>
                    <a:pt x="3600001" y="1641600"/>
                  </a:cubicBezTo>
                  <a:cubicBezTo>
                    <a:pt x="3600986" y="1816903"/>
                    <a:pt x="3576310" y="1983701"/>
                    <a:pt x="3600001" y="2160000"/>
                  </a:cubicBezTo>
                  <a:cubicBezTo>
                    <a:pt x="3396571" y="2173266"/>
                    <a:pt x="3132779" y="2128480"/>
                    <a:pt x="2928001" y="2160000"/>
                  </a:cubicBezTo>
                  <a:cubicBezTo>
                    <a:pt x="2723223" y="2191520"/>
                    <a:pt x="2475673" y="2128708"/>
                    <a:pt x="2292001" y="2160000"/>
                  </a:cubicBezTo>
                  <a:cubicBezTo>
                    <a:pt x="2108329" y="2191292"/>
                    <a:pt x="1934749" y="2164092"/>
                    <a:pt x="1656000" y="2160000"/>
                  </a:cubicBezTo>
                  <a:cubicBezTo>
                    <a:pt x="1377251" y="2155908"/>
                    <a:pt x="1341025" y="2176052"/>
                    <a:pt x="1128000" y="2160000"/>
                  </a:cubicBezTo>
                  <a:cubicBezTo>
                    <a:pt x="914975" y="2143948"/>
                    <a:pt x="662119" y="2188800"/>
                    <a:pt x="528000" y="2160000"/>
                  </a:cubicBezTo>
                  <a:cubicBezTo>
                    <a:pt x="393881" y="2131200"/>
                    <a:pt x="157819" y="2150669"/>
                    <a:pt x="0" y="2160000"/>
                  </a:cubicBezTo>
                  <a:cubicBezTo>
                    <a:pt x="7476" y="2013465"/>
                    <a:pt x="-1739" y="1899159"/>
                    <a:pt x="0" y="1684800"/>
                  </a:cubicBezTo>
                  <a:cubicBezTo>
                    <a:pt x="1739" y="1470441"/>
                    <a:pt x="21892" y="1399667"/>
                    <a:pt x="0" y="1166400"/>
                  </a:cubicBezTo>
                  <a:cubicBezTo>
                    <a:pt x="-21892" y="933133"/>
                    <a:pt x="1496" y="755687"/>
                    <a:pt x="0" y="604800"/>
                  </a:cubicBezTo>
                  <a:cubicBezTo>
                    <a:pt x="-1496" y="453913"/>
                    <a:pt x="16580" y="163078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132035171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33363A96-B807-9D30-377A-B5B89DBA9EA3}"/>
                </a:ext>
              </a:extLst>
            </p:cNvPr>
            <p:cNvSpPr txBox="1">
              <a:spLocks/>
            </p:cNvSpPr>
            <p:nvPr/>
          </p:nvSpPr>
          <p:spPr>
            <a:xfrm>
              <a:off x="3077026" y="5956819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C. Muhabara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859694-6531-6814-AD6A-E40248C64E12}"/>
              </a:ext>
            </a:extLst>
          </p:cNvPr>
          <p:cNvGrpSpPr/>
          <p:nvPr/>
        </p:nvGrpSpPr>
        <p:grpSpPr>
          <a:xfrm>
            <a:off x="7417595" y="3806098"/>
            <a:ext cx="3600000" cy="2756637"/>
            <a:chOff x="7417595" y="3806098"/>
            <a:chExt cx="3600000" cy="2756637"/>
          </a:xfrm>
        </p:grpSpPr>
        <p:pic>
          <p:nvPicPr>
            <p:cNvPr id="1036" name="Picture 12" descr="Tips bezoeken Tafelberg in Kaapstad. | Wereldreizigersclub">
              <a:extLst>
                <a:ext uri="{FF2B5EF4-FFF2-40B4-BE49-F238E27FC236}">
                  <a16:creationId xmlns:a16="http://schemas.microsoft.com/office/drawing/2014/main" id="{7B2A4A97-50E2-BD70-672E-940260C7C0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3" b="13355"/>
            <a:stretch/>
          </p:blipFill>
          <p:spPr bwMode="auto">
            <a:xfrm>
              <a:off x="7417595" y="3806098"/>
              <a:ext cx="3600000" cy="2160000"/>
            </a:xfrm>
            <a:custGeom>
              <a:avLst/>
              <a:gdLst>
                <a:gd name="connsiteX0" fmla="*/ 0 w 3600000"/>
                <a:gd name="connsiteY0" fmla="*/ 0 h 2160000"/>
                <a:gd name="connsiteX1" fmla="*/ 672000 w 3600000"/>
                <a:gd name="connsiteY1" fmla="*/ 0 h 2160000"/>
                <a:gd name="connsiteX2" fmla="*/ 1236000 w 3600000"/>
                <a:gd name="connsiteY2" fmla="*/ 0 h 2160000"/>
                <a:gd name="connsiteX3" fmla="*/ 1836000 w 3600000"/>
                <a:gd name="connsiteY3" fmla="*/ 0 h 2160000"/>
                <a:gd name="connsiteX4" fmla="*/ 2400000 w 3600000"/>
                <a:gd name="connsiteY4" fmla="*/ 0 h 2160000"/>
                <a:gd name="connsiteX5" fmla="*/ 2964000 w 3600000"/>
                <a:gd name="connsiteY5" fmla="*/ 0 h 2160000"/>
                <a:gd name="connsiteX6" fmla="*/ 3600000 w 3600000"/>
                <a:gd name="connsiteY6" fmla="*/ 0 h 2160000"/>
                <a:gd name="connsiteX7" fmla="*/ 3600000 w 3600000"/>
                <a:gd name="connsiteY7" fmla="*/ 475200 h 2160000"/>
                <a:gd name="connsiteX8" fmla="*/ 3600000 w 3600000"/>
                <a:gd name="connsiteY8" fmla="*/ 1036800 h 2160000"/>
                <a:gd name="connsiteX9" fmla="*/ 3600000 w 3600000"/>
                <a:gd name="connsiteY9" fmla="*/ 1533600 h 2160000"/>
                <a:gd name="connsiteX10" fmla="*/ 3600000 w 3600000"/>
                <a:gd name="connsiteY10" fmla="*/ 2160000 h 2160000"/>
                <a:gd name="connsiteX11" fmla="*/ 3036000 w 3600000"/>
                <a:gd name="connsiteY11" fmla="*/ 2160000 h 2160000"/>
                <a:gd name="connsiteX12" fmla="*/ 2400000 w 3600000"/>
                <a:gd name="connsiteY12" fmla="*/ 2160000 h 2160000"/>
                <a:gd name="connsiteX13" fmla="*/ 1908000 w 3600000"/>
                <a:gd name="connsiteY13" fmla="*/ 2160000 h 2160000"/>
                <a:gd name="connsiteX14" fmla="*/ 1308000 w 3600000"/>
                <a:gd name="connsiteY14" fmla="*/ 2160000 h 2160000"/>
                <a:gd name="connsiteX15" fmla="*/ 708000 w 3600000"/>
                <a:gd name="connsiteY15" fmla="*/ 2160000 h 2160000"/>
                <a:gd name="connsiteX16" fmla="*/ 0 w 3600000"/>
                <a:gd name="connsiteY16" fmla="*/ 2160000 h 2160000"/>
                <a:gd name="connsiteX17" fmla="*/ 0 w 3600000"/>
                <a:gd name="connsiteY17" fmla="*/ 1684800 h 2160000"/>
                <a:gd name="connsiteX18" fmla="*/ 0 w 3600000"/>
                <a:gd name="connsiteY18" fmla="*/ 1123200 h 2160000"/>
                <a:gd name="connsiteX19" fmla="*/ 0 w 3600000"/>
                <a:gd name="connsiteY19" fmla="*/ 626400 h 2160000"/>
                <a:gd name="connsiteX20" fmla="*/ 0 w 3600000"/>
                <a:gd name="connsiteY20" fmla="*/ 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000" h="2160000" extrusionOk="0">
                  <a:moveTo>
                    <a:pt x="0" y="0"/>
                  </a:moveTo>
                  <a:cubicBezTo>
                    <a:pt x="273866" y="30610"/>
                    <a:pt x="370657" y="24282"/>
                    <a:pt x="672000" y="0"/>
                  </a:cubicBezTo>
                  <a:cubicBezTo>
                    <a:pt x="973343" y="-24282"/>
                    <a:pt x="963664" y="-12342"/>
                    <a:pt x="1236000" y="0"/>
                  </a:cubicBezTo>
                  <a:cubicBezTo>
                    <a:pt x="1508336" y="12342"/>
                    <a:pt x="1699037" y="9445"/>
                    <a:pt x="1836000" y="0"/>
                  </a:cubicBezTo>
                  <a:cubicBezTo>
                    <a:pt x="1972963" y="-9445"/>
                    <a:pt x="2215990" y="10263"/>
                    <a:pt x="2400000" y="0"/>
                  </a:cubicBezTo>
                  <a:cubicBezTo>
                    <a:pt x="2584010" y="-10263"/>
                    <a:pt x="2808619" y="14201"/>
                    <a:pt x="2964000" y="0"/>
                  </a:cubicBezTo>
                  <a:cubicBezTo>
                    <a:pt x="3119381" y="-14201"/>
                    <a:pt x="3456174" y="-18122"/>
                    <a:pt x="3600000" y="0"/>
                  </a:cubicBezTo>
                  <a:cubicBezTo>
                    <a:pt x="3595567" y="98657"/>
                    <a:pt x="3616874" y="354740"/>
                    <a:pt x="3600000" y="475200"/>
                  </a:cubicBezTo>
                  <a:cubicBezTo>
                    <a:pt x="3583126" y="595660"/>
                    <a:pt x="3579974" y="850787"/>
                    <a:pt x="3600000" y="1036800"/>
                  </a:cubicBezTo>
                  <a:cubicBezTo>
                    <a:pt x="3620026" y="1222813"/>
                    <a:pt x="3595079" y="1356905"/>
                    <a:pt x="3600000" y="1533600"/>
                  </a:cubicBezTo>
                  <a:cubicBezTo>
                    <a:pt x="3604921" y="1710295"/>
                    <a:pt x="3629134" y="2003211"/>
                    <a:pt x="3600000" y="2160000"/>
                  </a:cubicBezTo>
                  <a:cubicBezTo>
                    <a:pt x="3390379" y="2183584"/>
                    <a:pt x="3213153" y="2150673"/>
                    <a:pt x="3036000" y="2160000"/>
                  </a:cubicBezTo>
                  <a:cubicBezTo>
                    <a:pt x="2858847" y="2169327"/>
                    <a:pt x="2603100" y="2189365"/>
                    <a:pt x="2400000" y="2160000"/>
                  </a:cubicBezTo>
                  <a:cubicBezTo>
                    <a:pt x="2196900" y="2130635"/>
                    <a:pt x="2006508" y="2183129"/>
                    <a:pt x="1908000" y="2160000"/>
                  </a:cubicBezTo>
                  <a:cubicBezTo>
                    <a:pt x="1809492" y="2136871"/>
                    <a:pt x="1538623" y="2154890"/>
                    <a:pt x="1308000" y="2160000"/>
                  </a:cubicBezTo>
                  <a:cubicBezTo>
                    <a:pt x="1077377" y="2165110"/>
                    <a:pt x="927642" y="2153138"/>
                    <a:pt x="708000" y="2160000"/>
                  </a:cubicBezTo>
                  <a:cubicBezTo>
                    <a:pt x="488358" y="2166862"/>
                    <a:pt x="286716" y="2152168"/>
                    <a:pt x="0" y="2160000"/>
                  </a:cubicBezTo>
                  <a:cubicBezTo>
                    <a:pt x="5299" y="2058725"/>
                    <a:pt x="-9981" y="1791669"/>
                    <a:pt x="0" y="1684800"/>
                  </a:cubicBezTo>
                  <a:cubicBezTo>
                    <a:pt x="9981" y="1577931"/>
                    <a:pt x="25572" y="1315400"/>
                    <a:pt x="0" y="1123200"/>
                  </a:cubicBezTo>
                  <a:cubicBezTo>
                    <a:pt x="-25572" y="931000"/>
                    <a:pt x="-15603" y="764414"/>
                    <a:pt x="0" y="626400"/>
                  </a:cubicBezTo>
                  <a:cubicBezTo>
                    <a:pt x="15603" y="488386"/>
                    <a:pt x="7457" y="245475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113398545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4">
              <a:extLst>
                <a:ext uri="{FF2B5EF4-FFF2-40B4-BE49-F238E27FC236}">
                  <a16:creationId xmlns:a16="http://schemas.microsoft.com/office/drawing/2014/main" id="{B9EE74CE-5B79-2BD6-1F05-DFD74EAC6B03}"/>
                </a:ext>
              </a:extLst>
            </p:cNvPr>
            <p:cNvSpPr txBox="1">
              <a:spLocks/>
            </p:cNvSpPr>
            <p:nvPr/>
          </p:nvSpPr>
          <p:spPr>
            <a:xfrm>
              <a:off x="7417595" y="5956819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D. Tafelberg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35355F8B-D0F6-48BD-37DE-7F5DBE0522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05A653-C791-1E3A-5299-8A943DB69828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19" name="Picture 18" descr="A map of the continent&#10;&#10;Description automatically generated">
            <a:extLst>
              <a:ext uri="{FF2B5EF4-FFF2-40B4-BE49-F238E27FC236}">
                <a16:creationId xmlns:a16="http://schemas.microsoft.com/office/drawing/2014/main" id="{D90ED8E5-B8B6-EA71-3E3F-3C98A2608B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8" t="26521" r="37291" b="26304"/>
          <a:stretch/>
        </p:blipFill>
        <p:spPr>
          <a:xfrm>
            <a:off x="325712" y="2913321"/>
            <a:ext cx="2100009" cy="22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89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94D91-1EE5-070C-559A-273E0479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C723722-5096-06BA-B0DE-46E812BE17B4}"/>
              </a:ext>
            </a:extLst>
          </p:cNvPr>
          <p:cNvGrpSpPr/>
          <p:nvPr/>
        </p:nvGrpSpPr>
        <p:grpSpPr>
          <a:xfrm>
            <a:off x="3920836" y="3147598"/>
            <a:ext cx="6267865" cy="2463491"/>
            <a:chOff x="3920836" y="3147598"/>
            <a:chExt cx="6267865" cy="2463491"/>
          </a:xfrm>
        </p:grpSpPr>
        <p:pic>
          <p:nvPicPr>
            <p:cNvPr id="18" name="Picture 17" descr="A white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FDA28B89-B748-9433-CC42-72EBF9B8E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7" t="38384" r="33012" b="37676"/>
            <a:stretch/>
          </p:blipFill>
          <p:spPr>
            <a:xfrm>
              <a:off x="3920836" y="3147598"/>
              <a:ext cx="6267864" cy="246349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F73FADD-8F1C-BAE0-9135-E0229D5582EF}"/>
                </a:ext>
              </a:extLst>
            </p:cNvPr>
            <p:cNvSpPr/>
            <p:nvPr/>
          </p:nvSpPr>
          <p:spPr>
            <a:xfrm>
              <a:off x="4398818" y="3595252"/>
              <a:ext cx="5424055" cy="1510146"/>
            </a:xfrm>
            <a:custGeom>
              <a:avLst/>
              <a:gdLst>
                <a:gd name="connsiteX0" fmla="*/ 0 w 5424055"/>
                <a:gd name="connsiteY0" fmla="*/ 0 h 1510146"/>
                <a:gd name="connsiteX1" fmla="*/ 488165 w 5424055"/>
                <a:gd name="connsiteY1" fmla="*/ 0 h 1510146"/>
                <a:gd name="connsiteX2" fmla="*/ 1084811 w 5424055"/>
                <a:gd name="connsiteY2" fmla="*/ 0 h 1510146"/>
                <a:gd name="connsiteX3" fmla="*/ 1518735 w 5424055"/>
                <a:gd name="connsiteY3" fmla="*/ 0 h 1510146"/>
                <a:gd name="connsiteX4" fmla="*/ 2061141 w 5424055"/>
                <a:gd name="connsiteY4" fmla="*/ 0 h 1510146"/>
                <a:gd name="connsiteX5" fmla="*/ 2603546 w 5424055"/>
                <a:gd name="connsiteY5" fmla="*/ 0 h 1510146"/>
                <a:gd name="connsiteX6" fmla="*/ 3037471 w 5424055"/>
                <a:gd name="connsiteY6" fmla="*/ 0 h 1510146"/>
                <a:gd name="connsiteX7" fmla="*/ 3471395 w 5424055"/>
                <a:gd name="connsiteY7" fmla="*/ 0 h 1510146"/>
                <a:gd name="connsiteX8" fmla="*/ 3959560 w 5424055"/>
                <a:gd name="connsiteY8" fmla="*/ 0 h 1510146"/>
                <a:gd name="connsiteX9" fmla="*/ 4610447 w 5424055"/>
                <a:gd name="connsiteY9" fmla="*/ 0 h 1510146"/>
                <a:gd name="connsiteX10" fmla="*/ 5424055 w 5424055"/>
                <a:gd name="connsiteY10" fmla="*/ 0 h 1510146"/>
                <a:gd name="connsiteX11" fmla="*/ 5424055 w 5424055"/>
                <a:gd name="connsiteY11" fmla="*/ 503382 h 1510146"/>
                <a:gd name="connsiteX12" fmla="*/ 5424055 w 5424055"/>
                <a:gd name="connsiteY12" fmla="*/ 1006764 h 1510146"/>
                <a:gd name="connsiteX13" fmla="*/ 5424055 w 5424055"/>
                <a:gd name="connsiteY13" fmla="*/ 1510146 h 1510146"/>
                <a:gd name="connsiteX14" fmla="*/ 4990131 w 5424055"/>
                <a:gd name="connsiteY14" fmla="*/ 1510146 h 1510146"/>
                <a:gd name="connsiteX15" fmla="*/ 4393485 w 5424055"/>
                <a:gd name="connsiteY15" fmla="*/ 1510146 h 1510146"/>
                <a:gd name="connsiteX16" fmla="*/ 3742598 w 5424055"/>
                <a:gd name="connsiteY16" fmla="*/ 1510146 h 1510146"/>
                <a:gd name="connsiteX17" fmla="*/ 3145952 w 5424055"/>
                <a:gd name="connsiteY17" fmla="*/ 1510146 h 1510146"/>
                <a:gd name="connsiteX18" fmla="*/ 2712028 w 5424055"/>
                <a:gd name="connsiteY18" fmla="*/ 1510146 h 1510146"/>
                <a:gd name="connsiteX19" fmla="*/ 2278103 w 5424055"/>
                <a:gd name="connsiteY19" fmla="*/ 1510146 h 1510146"/>
                <a:gd name="connsiteX20" fmla="*/ 1735698 w 5424055"/>
                <a:gd name="connsiteY20" fmla="*/ 1510146 h 1510146"/>
                <a:gd name="connsiteX21" fmla="*/ 1084811 w 5424055"/>
                <a:gd name="connsiteY21" fmla="*/ 1510146 h 1510146"/>
                <a:gd name="connsiteX22" fmla="*/ 650887 w 5424055"/>
                <a:gd name="connsiteY22" fmla="*/ 1510146 h 1510146"/>
                <a:gd name="connsiteX23" fmla="*/ 0 w 5424055"/>
                <a:gd name="connsiteY23" fmla="*/ 1510146 h 1510146"/>
                <a:gd name="connsiteX24" fmla="*/ 0 w 5424055"/>
                <a:gd name="connsiteY24" fmla="*/ 1052068 h 1510146"/>
                <a:gd name="connsiteX25" fmla="*/ 0 w 5424055"/>
                <a:gd name="connsiteY25" fmla="*/ 563788 h 1510146"/>
                <a:gd name="connsiteX26" fmla="*/ 0 w 5424055"/>
                <a:gd name="connsiteY26" fmla="*/ 0 h 1510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24055" h="1510146" fill="none" extrusionOk="0">
                  <a:moveTo>
                    <a:pt x="0" y="0"/>
                  </a:moveTo>
                  <a:cubicBezTo>
                    <a:pt x="234200" y="-23269"/>
                    <a:pt x="301819" y="44730"/>
                    <a:pt x="488165" y="0"/>
                  </a:cubicBezTo>
                  <a:cubicBezTo>
                    <a:pt x="674511" y="-44730"/>
                    <a:pt x="818946" y="10164"/>
                    <a:pt x="1084811" y="0"/>
                  </a:cubicBezTo>
                  <a:cubicBezTo>
                    <a:pt x="1350676" y="-10164"/>
                    <a:pt x="1415442" y="50725"/>
                    <a:pt x="1518735" y="0"/>
                  </a:cubicBezTo>
                  <a:cubicBezTo>
                    <a:pt x="1622028" y="-50725"/>
                    <a:pt x="1936130" y="55767"/>
                    <a:pt x="2061141" y="0"/>
                  </a:cubicBezTo>
                  <a:cubicBezTo>
                    <a:pt x="2186152" y="-55767"/>
                    <a:pt x="2373958" y="5093"/>
                    <a:pt x="2603546" y="0"/>
                  </a:cubicBezTo>
                  <a:cubicBezTo>
                    <a:pt x="2833135" y="-5093"/>
                    <a:pt x="2899411" y="37771"/>
                    <a:pt x="3037471" y="0"/>
                  </a:cubicBezTo>
                  <a:cubicBezTo>
                    <a:pt x="3175531" y="-37771"/>
                    <a:pt x="3266008" y="26474"/>
                    <a:pt x="3471395" y="0"/>
                  </a:cubicBezTo>
                  <a:cubicBezTo>
                    <a:pt x="3676782" y="-26474"/>
                    <a:pt x="3831000" y="57445"/>
                    <a:pt x="3959560" y="0"/>
                  </a:cubicBezTo>
                  <a:cubicBezTo>
                    <a:pt x="4088120" y="-57445"/>
                    <a:pt x="4401726" y="25522"/>
                    <a:pt x="4610447" y="0"/>
                  </a:cubicBezTo>
                  <a:cubicBezTo>
                    <a:pt x="4819168" y="-25522"/>
                    <a:pt x="5204184" y="51115"/>
                    <a:pt x="5424055" y="0"/>
                  </a:cubicBezTo>
                  <a:cubicBezTo>
                    <a:pt x="5472296" y="209325"/>
                    <a:pt x="5410938" y="285423"/>
                    <a:pt x="5424055" y="503382"/>
                  </a:cubicBezTo>
                  <a:cubicBezTo>
                    <a:pt x="5437172" y="721341"/>
                    <a:pt x="5406587" y="772241"/>
                    <a:pt x="5424055" y="1006764"/>
                  </a:cubicBezTo>
                  <a:cubicBezTo>
                    <a:pt x="5441523" y="1241287"/>
                    <a:pt x="5407105" y="1374071"/>
                    <a:pt x="5424055" y="1510146"/>
                  </a:cubicBezTo>
                  <a:cubicBezTo>
                    <a:pt x="5292044" y="1532347"/>
                    <a:pt x="5198457" y="1484200"/>
                    <a:pt x="4990131" y="1510146"/>
                  </a:cubicBezTo>
                  <a:cubicBezTo>
                    <a:pt x="4781805" y="1536092"/>
                    <a:pt x="4528558" y="1506895"/>
                    <a:pt x="4393485" y="1510146"/>
                  </a:cubicBezTo>
                  <a:cubicBezTo>
                    <a:pt x="4258412" y="1513397"/>
                    <a:pt x="3907405" y="1458972"/>
                    <a:pt x="3742598" y="1510146"/>
                  </a:cubicBezTo>
                  <a:cubicBezTo>
                    <a:pt x="3577791" y="1561320"/>
                    <a:pt x="3425258" y="1469220"/>
                    <a:pt x="3145952" y="1510146"/>
                  </a:cubicBezTo>
                  <a:cubicBezTo>
                    <a:pt x="2866646" y="1551072"/>
                    <a:pt x="2927391" y="1493452"/>
                    <a:pt x="2712028" y="1510146"/>
                  </a:cubicBezTo>
                  <a:cubicBezTo>
                    <a:pt x="2496665" y="1526840"/>
                    <a:pt x="2462841" y="1474473"/>
                    <a:pt x="2278103" y="1510146"/>
                  </a:cubicBezTo>
                  <a:cubicBezTo>
                    <a:pt x="2093365" y="1545819"/>
                    <a:pt x="1989784" y="1493754"/>
                    <a:pt x="1735698" y="1510146"/>
                  </a:cubicBezTo>
                  <a:cubicBezTo>
                    <a:pt x="1481612" y="1526538"/>
                    <a:pt x="1260375" y="1487360"/>
                    <a:pt x="1084811" y="1510146"/>
                  </a:cubicBezTo>
                  <a:cubicBezTo>
                    <a:pt x="909247" y="1532932"/>
                    <a:pt x="800224" y="1495643"/>
                    <a:pt x="650887" y="1510146"/>
                  </a:cubicBezTo>
                  <a:cubicBezTo>
                    <a:pt x="501550" y="1524649"/>
                    <a:pt x="322837" y="1488997"/>
                    <a:pt x="0" y="1510146"/>
                  </a:cubicBezTo>
                  <a:cubicBezTo>
                    <a:pt x="-24814" y="1338212"/>
                    <a:pt x="3026" y="1267791"/>
                    <a:pt x="0" y="1052068"/>
                  </a:cubicBezTo>
                  <a:cubicBezTo>
                    <a:pt x="-3026" y="836345"/>
                    <a:pt x="53021" y="733127"/>
                    <a:pt x="0" y="563788"/>
                  </a:cubicBezTo>
                  <a:cubicBezTo>
                    <a:pt x="-53021" y="394449"/>
                    <a:pt x="21050" y="191070"/>
                    <a:pt x="0" y="0"/>
                  </a:cubicBezTo>
                  <a:close/>
                </a:path>
                <a:path w="5424055" h="1510146" stroke="0" extrusionOk="0">
                  <a:moveTo>
                    <a:pt x="0" y="0"/>
                  </a:moveTo>
                  <a:cubicBezTo>
                    <a:pt x="236396" y="-651"/>
                    <a:pt x="332861" y="22549"/>
                    <a:pt x="488165" y="0"/>
                  </a:cubicBezTo>
                  <a:cubicBezTo>
                    <a:pt x="643469" y="-22549"/>
                    <a:pt x="736278" y="31912"/>
                    <a:pt x="922089" y="0"/>
                  </a:cubicBezTo>
                  <a:cubicBezTo>
                    <a:pt x="1107900" y="-31912"/>
                    <a:pt x="1180903" y="39194"/>
                    <a:pt x="1356014" y="0"/>
                  </a:cubicBezTo>
                  <a:cubicBezTo>
                    <a:pt x="1531126" y="-39194"/>
                    <a:pt x="1691627" y="5496"/>
                    <a:pt x="1789938" y="0"/>
                  </a:cubicBezTo>
                  <a:cubicBezTo>
                    <a:pt x="1888249" y="-5496"/>
                    <a:pt x="2018023" y="34696"/>
                    <a:pt x="2169622" y="0"/>
                  </a:cubicBezTo>
                  <a:cubicBezTo>
                    <a:pt x="2321221" y="-34696"/>
                    <a:pt x="2432322" y="11806"/>
                    <a:pt x="2549306" y="0"/>
                  </a:cubicBezTo>
                  <a:cubicBezTo>
                    <a:pt x="2666290" y="-11806"/>
                    <a:pt x="2877874" y="20120"/>
                    <a:pt x="3037471" y="0"/>
                  </a:cubicBezTo>
                  <a:cubicBezTo>
                    <a:pt x="3197068" y="-20120"/>
                    <a:pt x="3387521" y="40480"/>
                    <a:pt x="3688357" y="0"/>
                  </a:cubicBezTo>
                  <a:cubicBezTo>
                    <a:pt x="3989193" y="-40480"/>
                    <a:pt x="3961680" y="684"/>
                    <a:pt x="4122282" y="0"/>
                  </a:cubicBezTo>
                  <a:cubicBezTo>
                    <a:pt x="4282884" y="-684"/>
                    <a:pt x="4379894" y="2190"/>
                    <a:pt x="4610447" y="0"/>
                  </a:cubicBezTo>
                  <a:cubicBezTo>
                    <a:pt x="4841001" y="-2190"/>
                    <a:pt x="5065449" y="67873"/>
                    <a:pt x="5424055" y="0"/>
                  </a:cubicBezTo>
                  <a:cubicBezTo>
                    <a:pt x="5468030" y="214146"/>
                    <a:pt x="5368865" y="246083"/>
                    <a:pt x="5424055" y="488281"/>
                  </a:cubicBezTo>
                  <a:cubicBezTo>
                    <a:pt x="5479245" y="730479"/>
                    <a:pt x="5389981" y="794920"/>
                    <a:pt x="5424055" y="991663"/>
                  </a:cubicBezTo>
                  <a:cubicBezTo>
                    <a:pt x="5458129" y="1188406"/>
                    <a:pt x="5380727" y="1263149"/>
                    <a:pt x="5424055" y="1510146"/>
                  </a:cubicBezTo>
                  <a:cubicBezTo>
                    <a:pt x="5186851" y="1536098"/>
                    <a:pt x="5011682" y="1495013"/>
                    <a:pt x="4827409" y="1510146"/>
                  </a:cubicBezTo>
                  <a:cubicBezTo>
                    <a:pt x="4643136" y="1525279"/>
                    <a:pt x="4519279" y="1467284"/>
                    <a:pt x="4393485" y="1510146"/>
                  </a:cubicBezTo>
                  <a:cubicBezTo>
                    <a:pt x="4267691" y="1553008"/>
                    <a:pt x="3904618" y="1507521"/>
                    <a:pt x="3742598" y="1510146"/>
                  </a:cubicBezTo>
                  <a:cubicBezTo>
                    <a:pt x="3580578" y="1512771"/>
                    <a:pt x="3536264" y="1500235"/>
                    <a:pt x="3362914" y="1510146"/>
                  </a:cubicBezTo>
                  <a:cubicBezTo>
                    <a:pt x="3189564" y="1520057"/>
                    <a:pt x="3035668" y="1493070"/>
                    <a:pt x="2874749" y="1510146"/>
                  </a:cubicBezTo>
                  <a:cubicBezTo>
                    <a:pt x="2713830" y="1527222"/>
                    <a:pt x="2674106" y="1503607"/>
                    <a:pt x="2495065" y="1510146"/>
                  </a:cubicBezTo>
                  <a:cubicBezTo>
                    <a:pt x="2316024" y="1516685"/>
                    <a:pt x="2174838" y="1462333"/>
                    <a:pt x="2061141" y="1510146"/>
                  </a:cubicBezTo>
                  <a:cubicBezTo>
                    <a:pt x="1947444" y="1557959"/>
                    <a:pt x="1730028" y="1463337"/>
                    <a:pt x="1410254" y="1510146"/>
                  </a:cubicBezTo>
                  <a:cubicBezTo>
                    <a:pt x="1090480" y="1556955"/>
                    <a:pt x="1042690" y="1452596"/>
                    <a:pt x="813608" y="1510146"/>
                  </a:cubicBezTo>
                  <a:cubicBezTo>
                    <a:pt x="584526" y="1567696"/>
                    <a:pt x="289010" y="1440809"/>
                    <a:pt x="0" y="1510146"/>
                  </a:cubicBezTo>
                  <a:cubicBezTo>
                    <a:pt x="-2424" y="1334032"/>
                    <a:pt x="4001" y="1174766"/>
                    <a:pt x="0" y="991663"/>
                  </a:cubicBezTo>
                  <a:cubicBezTo>
                    <a:pt x="-4001" y="808560"/>
                    <a:pt x="40190" y="616933"/>
                    <a:pt x="0" y="488281"/>
                  </a:cubicBezTo>
                  <a:cubicBezTo>
                    <a:pt x="-40190" y="359629"/>
                    <a:pt x="46629" y="13585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73134384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" name="Content Placeholder 4">
              <a:extLst>
                <a:ext uri="{FF2B5EF4-FFF2-40B4-BE49-F238E27FC236}">
                  <a16:creationId xmlns:a16="http://schemas.microsoft.com/office/drawing/2014/main" id="{AC0C9F88-C898-1490-1AE1-BC2622190939}"/>
                </a:ext>
              </a:extLst>
            </p:cNvPr>
            <p:cNvSpPr txBox="1">
              <a:spLocks/>
            </p:cNvSpPr>
            <p:nvPr/>
          </p:nvSpPr>
          <p:spPr>
            <a:xfrm>
              <a:off x="3920836" y="3490881"/>
              <a:ext cx="6267865" cy="203631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/>
                <a:t>“De dodo werd </a:t>
              </a:r>
              <a:r>
                <a:rPr lang="nl-NL" sz="4000" i="1" dirty="0"/>
                <a:t>walgvogel</a:t>
              </a:r>
              <a:r>
                <a:rPr lang="nl-NL" sz="4000" dirty="0"/>
                <a:t> genoemd omdat ze hem lelijk vonden”</a:t>
              </a:r>
              <a:endParaRPr lang="LID4096" sz="4000" dirty="0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D133981-3443-D67E-F35F-1D5AD92E2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33536" r="26901" b="32317"/>
          <a:stretch/>
        </p:blipFill>
        <p:spPr>
          <a:xfrm>
            <a:off x="4183207" y="110837"/>
            <a:ext cx="5386263" cy="2341788"/>
          </a:xfrm>
          <a:prstGeom prst="rect">
            <a:avLst/>
          </a:prstGeom>
        </p:spPr>
      </p:pic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AA07C2B4-1A1C-FF2B-D317-83309566A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5CACF9-7DAA-1260-2FDA-CD65703CCA09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2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21" name="Picture 2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E2509E48-C7A9-2776-EABE-8FEA3A293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5" t="26521" r="36534" b="26363"/>
          <a:stretch/>
        </p:blipFill>
        <p:spPr>
          <a:xfrm>
            <a:off x="8538984" y="3902305"/>
            <a:ext cx="2177507" cy="2156438"/>
          </a:xfrm>
          <a:prstGeom prst="rect">
            <a:avLst/>
          </a:prstGeom>
        </p:spPr>
      </p:pic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A899FF90-6EFC-1E9C-99D0-5FC02DD66093}"/>
              </a:ext>
            </a:extLst>
          </p:cNvPr>
          <p:cNvSpPr txBox="1">
            <a:spLocks/>
          </p:cNvSpPr>
          <p:nvPr/>
        </p:nvSpPr>
        <p:spPr>
          <a:xfrm>
            <a:off x="3847892" y="5826246"/>
            <a:ext cx="6267865" cy="7255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800" i="1" dirty="0">
                <a:solidFill>
                  <a:schemeClr val="bg1"/>
                </a:solidFill>
              </a:rPr>
              <a:t>Hij smaakte vies!</a:t>
            </a:r>
            <a:endParaRPr lang="LID4096" sz="4800" i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grey bird with yellow beak&#10;&#10;Description automatically generated">
            <a:extLst>
              <a:ext uri="{FF2B5EF4-FFF2-40B4-BE49-F238E27FC236}">
                <a16:creationId xmlns:a16="http://schemas.microsoft.com/office/drawing/2014/main" id="{9421EAE7-E053-90EF-6E5B-7E99EE3527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9" t="30222" r="40611" b="30765"/>
          <a:stretch/>
        </p:blipFill>
        <p:spPr>
          <a:xfrm>
            <a:off x="9919666" y="336924"/>
            <a:ext cx="2177507" cy="2675467"/>
          </a:xfrm>
          <a:prstGeom prst="rect">
            <a:avLst/>
          </a:prstGeom>
        </p:spPr>
      </p:pic>
      <p:pic>
        <p:nvPicPr>
          <p:cNvPr id="25" name="Picture 24" descr="A map of the continent&#10;&#10;Description automatically generated">
            <a:extLst>
              <a:ext uri="{FF2B5EF4-FFF2-40B4-BE49-F238E27FC236}">
                <a16:creationId xmlns:a16="http://schemas.microsoft.com/office/drawing/2014/main" id="{B1AC0E49-5D8A-CB96-A1D3-F0FAC68FDB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8" t="26521" r="37291" b="26304"/>
          <a:stretch/>
        </p:blipFill>
        <p:spPr>
          <a:xfrm>
            <a:off x="325712" y="2913321"/>
            <a:ext cx="2100009" cy="22733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ACCEB9-3ABE-B53A-EC65-0794FCCB3CF7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6146A-04F6-343D-353C-30EA0F6F3BD0}"/>
              </a:ext>
            </a:extLst>
          </p:cNvPr>
          <p:cNvSpPr txBox="1"/>
          <p:nvPr/>
        </p:nvSpPr>
        <p:spPr>
          <a:xfrm>
            <a:off x="5777319" y="2092835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Waar of niet?</a:t>
            </a:r>
            <a:endParaRPr lang="LID4096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840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350B4-F070-10D8-36F8-9D3444FE7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01CBDEB9-895C-8553-AC8C-191C9C0DA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CB4942-D4DF-31DA-6446-FDB69E145B1B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3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3B427B71-CB47-162D-0EF4-EC620EDC2791}"/>
              </a:ext>
            </a:extLst>
          </p:cNvPr>
          <p:cNvSpPr txBox="1">
            <a:spLocks/>
          </p:cNvSpPr>
          <p:nvPr/>
        </p:nvSpPr>
        <p:spPr>
          <a:xfrm>
            <a:off x="3196091" y="270607"/>
            <a:ext cx="8539048" cy="7018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6600" dirty="0">
                <a:solidFill>
                  <a:schemeClr val="bg1"/>
                </a:solidFill>
                <a:latin typeface="Freestyle Script" panose="030804020302050B0404" pitchFamily="66" charset="0"/>
              </a:rPr>
              <a:t>“Dis net die oortjies van die seekoei”</a:t>
            </a:r>
            <a:endParaRPr lang="LID4096" sz="66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828BD-86A7-67B1-CCA6-4F308ADF88BA}"/>
              </a:ext>
            </a:extLst>
          </p:cNvPr>
          <p:cNvSpPr txBox="1"/>
          <p:nvPr/>
        </p:nvSpPr>
        <p:spPr>
          <a:xfrm>
            <a:off x="3550239" y="2864531"/>
            <a:ext cx="7991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Vertaal deze Afrikaanse gezegde naar een Nederlandse gezegde!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white line drawing of a chat&#10;&#10;Description automatically generated">
            <a:extLst>
              <a:ext uri="{FF2B5EF4-FFF2-40B4-BE49-F238E27FC236}">
                <a16:creationId xmlns:a16="http://schemas.microsoft.com/office/drawing/2014/main" id="{043F7E2A-5562-4857-5C62-721E932D7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2" t="32328" r="39445" b="32148"/>
          <a:stretch/>
        </p:blipFill>
        <p:spPr>
          <a:xfrm>
            <a:off x="9660136" y="4473925"/>
            <a:ext cx="1881625" cy="1849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9694D7-6C1F-C890-471D-03A42F798290}"/>
              </a:ext>
            </a:extLst>
          </p:cNvPr>
          <p:cNvSpPr txBox="1"/>
          <p:nvPr/>
        </p:nvSpPr>
        <p:spPr>
          <a:xfrm>
            <a:off x="1832308" y="5566104"/>
            <a:ext cx="7991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i="1" dirty="0">
                <a:solidFill>
                  <a:schemeClr val="bg1"/>
                </a:solidFill>
              </a:rPr>
              <a:t>“Het topje van de ijsberg”</a:t>
            </a:r>
            <a:endParaRPr lang="LID4096" sz="4800" i="1" dirty="0">
              <a:solidFill>
                <a:schemeClr val="bg1"/>
              </a:solidFill>
            </a:endParaRPr>
          </a:p>
        </p:txBody>
      </p:sp>
      <p:pic>
        <p:nvPicPr>
          <p:cNvPr id="17" name="Picture 16" descr="A map of the continent&#10;&#10;Description automatically generated">
            <a:extLst>
              <a:ext uri="{FF2B5EF4-FFF2-40B4-BE49-F238E27FC236}">
                <a16:creationId xmlns:a16="http://schemas.microsoft.com/office/drawing/2014/main" id="{47AA485A-600D-5241-BB5C-C93EF46B64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8" t="26521" r="37291" b="26304"/>
          <a:stretch/>
        </p:blipFill>
        <p:spPr>
          <a:xfrm>
            <a:off x="325712" y="2913321"/>
            <a:ext cx="2100009" cy="22733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765325-67EB-60C0-ACDA-D5441988ABA4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B7E37-E1E7-69ED-E6EA-E29158875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7" t="37574" r="34453" b="41929"/>
          <a:stretch/>
        </p:blipFill>
        <p:spPr>
          <a:xfrm>
            <a:off x="5474541" y="1308947"/>
            <a:ext cx="4150065" cy="1538527"/>
          </a:xfrm>
          <a:custGeom>
            <a:avLst/>
            <a:gdLst>
              <a:gd name="connsiteX0" fmla="*/ 0 w 4150065"/>
              <a:gd name="connsiteY0" fmla="*/ 0 h 1538527"/>
              <a:gd name="connsiteX1" fmla="*/ 551366 w 4150065"/>
              <a:gd name="connsiteY1" fmla="*/ 0 h 1538527"/>
              <a:gd name="connsiteX2" fmla="*/ 1144232 w 4150065"/>
              <a:gd name="connsiteY2" fmla="*/ 0 h 1538527"/>
              <a:gd name="connsiteX3" fmla="*/ 1612597 w 4150065"/>
              <a:gd name="connsiteY3" fmla="*/ 0 h 1538527"/>
              <a:gd name="connsiteX4" fmla="*/ 2246964 w 4150065"/>
              <a:gd name="connsiteY4" fmla="*/ 0 h 1538527"/>
              <a:gd name="connsiteX5" fmla="*/ 2756829 w 4150065"/>
              <a:gd name="connsiteY5" fmla="*/ 0 h 1538527"/>
              <a:gd name="connsiteX6" fmla="*/ 3432697 w 4150065"/>
              <a:gd name="connsiteY6" fmla="*/ 0 h 1538527"/>
              <a:gd name="connsiteX7" fmla="*/ 4150065 w 4150065"/>
              <a:gd name="connsiteY7" fmla="*/ 0 h 1538527"/>
              <a:gd name="connsiteX8" fmla="*/ 4150065 w 4150065"/>
              <a:gd name="connsiteY8" fmla="*/ 512842 h 1538527"/>
              <a:gd name="connsiteX9" fmla="*/ 4150065 w 4150065"/>
              <a:gd name="connsiteY9" fmla="*/ 1056455 h 1538527"/>
              <a:gd name="connsiteX10" fmla="*/ 4150065 w 4150065"/>
              <a:gd name="connsiteY10" fmla="*/ 1538527 h 1538527"/>
              <a:gd name="connsiteX11" fmla="*/ 3557199 w 4150065"/>
              <a:gd name="connsiteY11" fmla="*/ 1538527 h 1538527"/>
              <a:gd name="connsiteX12" fmla="*/ 3005833 w 4150065"/>
              <a:gd name="connsiteY12" fmla="*/ 1538527 h 1538527"/>
              <a:gd name="connsiteX13" fmla="*/ 2371466 w 4150065"/>
              <a:gd name="connsiteY13" fmla="*/ 1538527 h 1538527"/>
              <a:gd name="connsiteX14" fmla="*/ 1861601 w 4150065"/>
              <a:gd name="connsiteY14" fmla="*/ 1538527 h 1538527"/>
              <a:gd name="connsiteX15" fmla="*/ 1185733 w 4150065"/>
              <a:gd name="connsiteY15" fmla="*/ 1538527 h 1538527"/>
              <a:gd name="connsiteX16" fmla="*/ 634367 w 4150065"/>
              <a:gd name="connsiteY16" fmla="*/ 1538527 h 1538527"/>
              <a:gd name="connsiteX17" fmla="*/ 0 w 4150065"/>
              <a:gd name="connsiteY17" fmla="*/ 1538527 h 1538527"/>
              <a:gd name="connsiteX18" fmla="*/ 0 w 4150065"/>
              <a:gd name="connsiteY18" fmla="*/ 994914 h 1538527"/>
              <a:gd name="connsiteX19" fmla="*/ 0 w 4150065"/>
              <a:gd name="connsiteY19" fmla="*/ 528228 h 1538527"/>
              <a:gd name="connsiteX20" fmla="*/ 0 w 4150065"/>
              <a:gd name="connsiteY20" fmla="*/ 0 h 15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50065" h="1538527" fill="none" extrusionOk="0">
                <a:moveTo>
                  <a:pt x="0" y="0"/>
                </a:moveTo>
                <a:cubicBezTo>
                  <a:pt x="214848" y="-27186"/>
                  <a:pt x="316980" y="30489"/>
                  <a:pt x="551366" y="0"/>
                </a:cubicBezTo>
                <a:cubicBezTo>
                  <a:pt x="785752" y="-30489"/>
                  <a:pt x="948237" y="45316"/>
                  <a:pt x="1144232" y="0"/>
                </a:cubicBezTo>
                <a:cubicBezTo>
                  <a:pt x="1340227" y="-45316"/>
                  <a:pt x="1436228" y="46199"/>
                  <a:pt x="1612597" y="0"/>
                </a:cubicBezTo>
                <a:cubicBezTo>
                  <a:pt x="1788967" y="-46199"/>
                  <a:pt x="2069936" y="10581"/>
                  <a:pt x="2246964" y="0"/>
                </a:cubicBezTo>
                <a:cubicBezTo>
                  <a:pt x="2423992" y="-10581"/>
                  <a:pt x="2604754" y="2829"/>
                  <a:pt x="2756829" y="0"/>
                </a:cubicBezTo>
                <a:cubicBezTo>
                  <a:pt x="2908904" y="-2829"/>
                  <a:pt x="3215078" y="20059"/>
                  <a:pt x="3432697" y="0"/>
                </a:cubicBezTo>
                <a:cubicBezTo>
                  <a:pt x="3650316" y="-20059"/>
                  <a:pt x="3965701" y="79200"/>
                  <a:pt x="4150065" y="0"/>
                </a:cubicBezTo>
                <a:cubicBezTo>
                  <a:pt x="4163091" y="177628"/>
                  <a:pt x="4140918" y="375893"/>
                  <a:pt x="4150065" y="512842"/>
                </a:cubicBezTo>
                <a:cubicBezTo>
                  <a:pt x="4159212" y="649791"/>
                  <a:pt x="4147516" y="934706"/>
                  <a:pt x="4150065" y="1056455"/>
                </a:cubicBezTo>
                <a:cubicBezTo>
                  <a:pt x="4152614" y="1178204"/>
                  <a:pt x="4122199" y="1312432"/>
                  <a:pt x="4150065" y="1538527"/>
                </a:cubicBezTo>
                <a:cubicBezTo>
                  <a:pt x="3877967" y="1541069"/>
                  <a:pt x="3741094" y="1502836"/>
                  <a:pt x="3557199" y="1538527"/>
                </a:cubicBezTo>
                <a:cubicBezTo>
                  <a:pt x="3373304" y="1574218"/>
                  <a:pt x="3229534" y="1502579"/>
                  <a:pt x="3005833" y="1538527"/>
                </a:cubicBezTo>
                <a:cubicBezTo>
                  <a:pt x="2782132" y="1574475"/>
                  <a:pt x="2568123" y="1475065"/>
                  <a:pt x="2371466" y="1538527"/>
                </a:cubicBezTo>
                <a:cubicBezTo>
                  <a:pt x="2174809" y="1601989"/>
                  <a:pt x="2077760" y="1518395"/>
                  <a:pt x="1861601" y="1538527"/>
                </a:cubicBezTo>
                <a:cubicBezTo>
                  <a:pt x="1645442" y="1558659"/>
                  <a:pt x="1415119" y="1522459"/>
                  <a:pt x="1185733" y="1538527"/>
                </a:cubicBezTo>
                <a:cubicBezTo>
                  <a:pt x="956347" y="1554595"/>
                  <a:pt x="818764" y="1483773"/>
                  <a:pt x="634367" y="1538527"/>
                </a:cubicBezTo>
                <a:cubicBezTo>
                  <a:pt x="449970" y="1593281"/>
                  <a:pt x="248731" y="1480904"/>
                  <a:pt x="0" y="1538527"/>
                </a:cubicBezTo>
                <a:cubicBezTo>
                  <a:pt x="-30235" y="1289557"/>
                  <a:pt x="54233" y="1266298"/>
                  <a:pt x="0" y="994914"/>
                </a:cubicBezTo>
                <a:cubicBezTo>
                  <a:pt x="-54233" y="723530"/>
                  <a:pt x="28651" y="737804"/>
                  <a:pt x="0" y="528228"/>
                </a:cubicBezTo>
                <a:cubicBezTo>
                  <a:pt x="-28651" y="318652"/>
                  <a:pt x="22505" y="132621"/>
                  <a:pt x="0" y="0"/>
                </a:cubicBezTo>
                <a:close/>
              </a:path>
              <a:path w="4150065" h="1538527" stroke="0" extrusionOk="0">
                <a:moveTo>
                  <a:pt x="0" y="0"/>
                </a:moveTo>
                <a:cubicBezTo>
                  <a:pt x="232187" y="-14005"/>
                  <a:pt x="365898" y="950"/>
                  <a:pt x="468364" y="0"/>
                </a:cubicBezTo>
                <a:cubicBezTo>
                  <a:pt x="570830" y="-950"/>
                  <a:pt x="807222" y="44856"/>
                  <a:pt x="978230" y="0"/>
                </a:cubicBezTo>
                <a:cubicBezTo>
                  <a:pt x="1149238" y="-44856"/>
                  <a:pt x="1319660" y="21879"/>
                  <a:pt x="1488095" y="0"/>
                </a:cubicBezTo>
                <a:cubicBezTo>
                  <a:pt x="1656530" y="-21879"/>
                  <a:pt x="1962196" y="67453"/>
                  <a:pt x="2080961" y="0"/>
                </a:cubicBezTo>
                <a:cubicBezTo>
                  <a:pt x="2199726" y="-67453"/>
                  <a:pt x="2386094" y="42245"/>
                  <a:pt x="2590826" y="0"/>
                </a:cubicBezTo>
                <a:cubicBezTo>
                  <a:pt x="2795559" y="-42245"/>
                  <a:pt x="2965335" y="37293"/>
                  <a:pt x="3100691" y="0"/>
                </a:cubicBezTo>
                <a:cubicBezTo>
                  <a:pt x="3236048" y="-37293"/>
                  <a:pt x="3843816" y="74106"/>
                  <a:pt x="4150065" y="0"/>
                </a:cubicBezTo>
                <a:cubicBezTo>
                  <a:pt x="4203597" y="119955"/>
                  <a:pt x="4092226" y="326991"/>
                  <a:pt x="4150065" y="482072"/>
                </a:cubicBezTo>
                <a:cubicBezTo>
                  <a:pt x="4207904" y="637153"/>
                  <a:pt x="4105247" y="852287"/>
                  <a:pt x="4150065" y="994914"/>
                </a:cubicBezTo>
                <a:cubicBezTo>
                  <a:pt x="4194883" y="1137541"/>
                  <a:pt x="4117226" y="1290995"/>
                  <a:pt x="4150065" y="1538527"/>
                </a:cubicBezTo>
                <a:cubicBezTo>
                  <a:pt x="3877225" y="1611095"/>
                  <a:pt x="3791651" y="1522317"/>
                  <a:pt x="3515698" y="1538527"/>
                </a:cubicBezTo>
                <a:cubicBezTo>
                  <a:pt x="3239745" y="1554737"/>
                  <a:pt x="3150477" y="1526777"/>
                  <a:pt x="3047333" y="1538527"/>
                </a:cubicBezTo>
                <a:cubicBezTo>
                  <a:pt x="2944190" y="1550277"/>
                  <a:pt x="2721552" y="1521387"/>
                  <a:pt x="2578969" y="1538527"/>
                </a:cubicBezTo>
                <a:cubicBezTo>
                  <a:pt x="2436386" y="1555667"/>
                  <a:pt x="2314756" y="1525395"/>
                  <a:pt x="2110604" y="1538527"/>
                </a:cubicBezTo>
                <a:cubicBezTo>
                  <a:pt x="1906453" y="1551659"/>
                  <a:pt x="1666490" y="1530787"/>
                  <a:pt x="1434737" y="1538527"/>
                </a:cubicBezTo>
                <a:cubicBezTo>
                  <a:pt x="1202984" y="1546267"/>
                  <a:pt x="979698" y="1507930"/>
                  <a:pt x="841870" y="1538527"/>
                </a:cubicBezTo>
                <a:cubicBezTo>
                  <a:pt x="704042" y="1569124"/>
                  <a:pt x="295238" y="1519593"/>
                  <a:pt x="0" y="1538527"/>
                </a:cubicBezTo>
                <a:cubicBezTo>
                  <a:pt x="-27964" y="1301124"/>
                  <a:pt x="52504" y="1237361"/>
                  <a:pt x="0" y="1056455"/>
                </a:cubicBezTo>
                <a:cubicBezTo>
                  <a:pt x="-52504" y="875549"/>
                  <a:pt x="62939" y="759136"/>
                  <a:pt x="0" y="528228"/>
                </a:cubicBezTo>
                <a:cubicBezTo>
                  <a:pt x="-62939" y="297320"/>
                  <a:pt x="23527" y="191085"/>
                  <a:pt x="0" y="0"/>
                </a:cubicBezTo>
                <a:close/>
              </a:path>
            </a:pathLst>
          </a:custGeom>
          <a:ln>
            <a:solidFill>
              <a:srgbClr val="6398C0"/>
            </a:solidFill>
            <a:extLst>
              <a:ext uri="{C807C97D-BFC1-408E-A445-0C87EB9F89A2}">
                <ask:lineSketchStyleProps xmlns:ask="http://schemas.microsoft.com/office/drawing/2018/sketchyshapes" sd="28714937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22073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4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751F8-32B3-E1EE-2934-0B0CED780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lumbus Day: Christopher Columbus Sets Sail | History">
            <a:hlinkClick r:id="" action="ppaction://media"/>
            <a:extLst>
              <a:ext uri="{FF2B5EF4-FFF2-40B4-BE49-F238E27FC236}">
                <a16:creationId xmlns:a16="http://schemas.microsoft.com/office/drawing/2014/main" id="{7B069A23-FA22-B24A-7E97-1867957B1C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9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45FF35-610C-71C6-97B8-0EF02869A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E2D4A26B-0B07-ACA3-719D-7A41C888C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5024F8C4-76F8-27A1-853E-E02746F1C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odel of a ship&#10;&#10;Description automatically generated">
            <a:extLst>
              <a:ext uri="{FF2B5EF4-FFF2-40B4-BE49-F238E27FC236}">
                <a16:creationId xmlns:a16="http://schemas.microsoft.com/office/drawing/2014/main" id="{1F445630-6D1F-FF5C-83D8-7C3EFF26C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28878" r="36749" b="27183"/>
          <a:stretch/>
        </p:blipFill>
        <p:spPr>
          <a:xfrm>
            <a:off x="4990184" y="1443902"/>
            <a:ext cx="814488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66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03243 0.03658 C -0.03933 0.04468 -0.04987 0.05394 -0.06159 0.06296 C -0.07461 0.07292 -0.08542 0.0794 -0.09323 0.08264 L -0.13112 0.09861 " pathEditMode="relative" rAng="942000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AA58E-12AA-2FCE-123D-615952B9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2A9E7FAE-8899-9D7B-6203-FAD7A5EC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FD5CD4ED-605A-7A0A-621B-FC76BD507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383460" y="-412080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D22F0A33-7B9E-3AA8-E877-7CE9145E3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383460" y="-412081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1F4DFFA1-9280-2618-776D-B9B301099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2093" r="65816" b="48652"/>
          <a:stretch/>
        </p:blipFill>
        <p:spPr bwMode="auto">
          <a:xfrm>
            <a:off x="880110" y="-177766"/>
            <a:ext cx="5661660" cy="56578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3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99465-92F2-FCD5-C2F2-34BE5C638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A957E3-DD99-49C5-BD3A-28BC586CE6C9}"/>
              </a:ext>
            </a:extLst>
          </p:cNvPr>
          <p:cNvSpPr txBox="1"/>
          <p:nvPr/>
        </p:nvSpPr>
        <p:spPr>
          <a:xfrm>
            <a:off x="2960618" y="2254931"/>
            <a:ext cx="88351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Hebben </a:t>
            </a:r>
            <a:r>
              <a:rPr lang="nl-NL" sz="4000" i="1" u="sng" dirty="0">
                <a:solidFill>
                  <a:schemeClr val="bg1"/>
                </a:solidFill>
              </a:rPr>
              <a:t>meer</a:t>
            </a:r>
            <a:r>
              <a:rPr lang="nl-NL" sz="4000" dirty="0">
                <a:solidFill>
                  <a:schemeClr val="bg1"/>
                </a:solidFill>
              </a:rPr>
              <a:t> of </a:t>
            </a:r>
            <a:r>
              <a:rPr lang="nl-NL" sz="4000" i="1" u="sng" dirty="0">
                <a:solidFill>
                  <a:schemeClr val="bg1"/>
                </a:solidFill>
              </a:rPr>
              <a:t>minder</a:t>
            </a:r>
            <a:r>
              <a:rPr lang="nl-NL" sz="4000" dirty="0">
                <a:solidFill>
                  <a:schemeClr val="bg1"/>
                </a:solidFill>
              </a:rPr>
              <a:t> dan </a:t>
            </a:r>
            <a:r>
              <a:rPr lang="nl-NL" sz="4000" b="1" dirty="0">
                <a:solidFill>
                  <a:schemeClr val="bg1"/>
                </a:solidFill>
              </a:rPr>
              <a:t>4</a:t>
            </a:r>
            <a:r>
              <a:rPr lang="nl-NL" sz="4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4000" dirty="0">
                <a:solidFill>
                  <a:schemeClr val="bg1"/>
                </a:solidFill>
              </a:rPr>
              <a:t>Europese landen Noord-Amerika gekoloniseerd?</a:t>
            </a:r>
          </a:p>
        </p:txBody>
      </p:sp>
      <p:pic>
        <p:nvPicPr>
          <p:cNvPr id="16" name="Picture 15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0A5358A5-4206-4B0F-A24B-41CCE6B72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5264FC-B063-97B7-3121-9B6EEFC048D4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4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2" name="Picture 1" descr="A map of the north america&#10;&#10;Description automatically generated">
            <a:extLst>
              <a:ext uri="{FF2B5EF4-FFF2-40B4-BE49-F238E27FC236}">
                <a16:creationId xmlns:a16="http://schemas.microsoft.com/office/drawing/2014/main" id="{4EF4CF3D-80AE-46EC-0CEF-4E71B046B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2" t="28834" r="38500" b="29333"/>
          <a:stretch/>
        </p:blipFill>
        <p:spPr>
          <a:xfrm>
            <a:off x="161027" y="2815935"/>
            <a:ext cx="2451652" cy="2542829"/>
          </a:xfrm>
          <a:prstGeom prst="rect">
            <a:avLst/>
          </a:prstGeom>
        </p:spPr>
      </p:pic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14B4F13C-CF4D-B720-5DC0-1EE021FE0395}"/>
              </a:ext>
            </a:extLst>
          </p:cNvPr>
          <p:cNvGrpSpPr/>
          <p:nvPr/>
        </p:nvGrpSpPr>
        <p:grpSpPr>
          <a:xfrm>
            <a:off x="4386575" y="4724880"/>
            <a:ext cx="5955428" cy="926012"/>
            <a:chOff x="4386575" y="4724880"/>
            <a:chExt cx="5955428" cy="926012"/>
          </a:xfrm>
        </p:grpSpPr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3FA35301-DD86-B0FB-96A4-DE4436DFB066}"/>
                </a:ext>
              </a:extLst>
            </p:cNvPr>
            <p:cNvGrpSpPr/>
            <p:nvPr/>
          </p:nvGrpSpPr>
          <p:grpSpPr>
            <a:xfrm>
              <a:off x="4396668" y="4732570"/>
              <a:ext cx="5945242" cy="918322"/>
              <a:chOff x="6296063" y="2225854"/>
              <a:chExt cx="4053354" cy="613813"/>
            </a:xfrm>
          </p:grpSpPr>
          <p:sp>
            <p:nvSpPr>
              <p:cNvPr id="1048" name="Arrow: Pentagon 1047">
                <a:extLst>
                  <a:ext uri="{FF2B5EF4-FFF2-40B4-BE49-F238E27FC236}">
                    <a16:creationId xmlns:a16="http://schemas.microsoft.com/office/drawing/2014/main" id="{BCD817EC-9104-0C46-335B-CA4CCBFB76BD}"/>
                  </a:ext>
                </a:extLst>
              </p:cNvPr>
              <p:cNvSpPr/>
              <p:nvPr/>
            </p:nvSpPr>
            <p:spPr>
              <a:xfrm rot="5400000">
                <a:off x="9820685" y="2303038"/>
                <a:ext cx="605916" cy="45154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  <p:sp>
            <p:nvSpPr>
              <p:cNvPr id="1049" name="Arrow: Pentagon 1048">
                <a:extLst>
                  <a:ext uri="{FF2B5EF4-FFF2-40B4-BE49-F238E27FC236}">
                    <a16:creationId xmlns:a16="http://schemas.microsoft.com/office/drawing/2014/main" id="{4F3583EE-09BB-9FF4-9C07-D21860CE6C16}"/>
                  </a:ext>
                </a:extLst>
              </p:cNvPr>
              <p:cNvSpPr/>
              <p:nvPr/>
            </p:nvSpPr>
            <p:spPr>
              <a:xfrm rot="5400000">
                <a:off x="9098452" y="2303038"/>
                <a:ext cx="605916" cy="45154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50" name="Arrow: Pentagon 1049">
                <a:extLst>
                  <a:ext uri="{FF2B5EF4-FFF2-40B4-BE49-F238E27FC236}">
                    <a16:creationId xmlns:a16="http://schemas.microsoft.com/office/drawing/2014/main" id="{904BC13C-1EB2-6960-C821-0B0A28DA224D}"/>
                  </a:ext>
                </a:extLst>
              </p:cNvPr>
              <p:cNvSpPr/>
              <p:nvPr/>
            </p:nvSpPr>
            <p:spPr>
              <a:xfrm rot="5400000">
                <a:off x="7651787" y="2310935"/>
                <a:ext cx="605916" cy="45154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51" name="Arrow: Pentagon 1050">
                <a:extLst>
                  <a:ext uri="{FF2B5EF4-FFF2-40B4-BE49-F238E27FC236}">
                    <a16:creationId xmlns:a16="http://schemas.microsoft.com/office/drawing/2014/main" id="{89CABB58-4CFD-D5D9-CB24-9AE33F0E3551}"/>
                  </a:ext>
                </a:extLst>
              </p:cNvPr>
              <p:cNvSpPr/>
              <p:nvPr/>
            </p:nvSpPr>
            <p:spPr>
              <a:xfrm rot="5400000">
                <a:off x="8374020" y="2306052"/>
                <a:ext cx="605916" cy="45154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52" name="Arrow: Pentagon 1051">
                <a:extLst>
                  <a:ext uri="{FF2B5EF4-FFF2-40B4-BE49-F238E27FC236}">
                    <a16:creationId xmlns:a16="http://schemas.microsoft.com/office/drawing/2014/main" id="{3461171A-54BB-1AE8-1446-8DCF98DFE219}"/>
                  </a:ext>
                </a:extLst>
              </p:cNvPr>
              <p:cNvSpPr/>
              <p:nvPr/>
            </p:nvSpPr>
            <p:spPr>
              <a:xfrm rot="5400000">
                <a:off x="6218879" y="2303038"/>
                <a:ext cx="605916" cy="45154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  <p:sp>
            <p:nvSpPr>
              <p:cNvPr id="1053" name="Arrow: Pentagon 1052">
                <a:extLst>
                  <a:ext uri="{FF2B5EF4-FFF2-40B4-BE49-F238E27FC236}">
                    <a16:creationId xmlns:a16="http://schemas.microsoft.com/office/drawing/2014/main" id="{976D441D-172E-F85C-01E2-E46C8E5473B3}"/>
                  </a:ext>
                </a:extLst>
              </p:cNvPr>
              <p:cNvSpPr/>
              <p:nvPr/>
            </p:nvSpPr>
            <p:spPr>
              <a:xfrm rot="5400000">
                <a:off x="6941111" y="2306052"/>
                <a:ext cx="605916" cy="45154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68753F05-E173-76E4-E429-9ACEC1E42F65}"/>
                </a:ext>
              </a:extLst>
            </p:cNvPr>
            <p:cNvGrpSpPr/>
            <p:nvPr/>
          </p:nvGrpSpPr>
          <p:grpSpPr>
            <a:xfrm>
              <a:off x="4386575" y="4724880"/>
              <a:ext cx="5955428" cy="489429"/>
              <a:chOff x="5149316" y="5471506"/>
              <a:chExt cx="5955428" cy="489429"/>
            </a:xfrm>
          </p:grpSpPr>
          <p:pic>
            <p:nvPicPr>
              <p:cNvPr id="1041" name="Picture 4" descr="Landen vlaggen - Europa - Skippy-Rent">
                <a:extLst>
                  <a:ext uri="{FF2B5EF4-FFF2-40B4-BE49-F238E27FC236}">
                    <a16:creationId xmlns:a16="http://schemas.microsoft.com/office/drawing/2014/main" id="{F4B2DDE7-1E16-5070-2628-1122509E78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94" t="77251" r="33839" b="9959"/>
              <a:stretch/>
            </p:blipFill>
            <p:spPr bwMode="auto">
              <a:xfrm>
                <a:off x="8318993" y="5475583"/>
                <a:ext cx="666000" cy="41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4" descr="Landen vlaggen - Europa - Skippy-Rent">
                <a:extLst>
                  <a:ext uri="{FF2B5EF4-FFF2-40B4-BE49-F238E27FC236}">
                    <a16:creationId xmlns:a16="http://schemas.microsoft.com/office/drawing/2014/main" id="{1EFB7BCC-8E54-C17F-2C26-CD79E302A3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4" t="44087" r="83520" b="43045"/>
              <a:stretch/>
            </p:blipFill>
            <p:spPr bwMode="auto">
              <a:xfrm>
                <a:off x="7261074" y="5483705"/>
                <a:ext cx="662400" cy="414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4" descr="Landen vlaggen - Europa - Skippy-Rent">
                <a:extLst>
                  <a:ext uri="{FF2B5EF4-FFF2-40B4-BE49-F238E27FC236}">
                    <a16:creationId xmlns:a16="http://schemas.microsoft.com/office/drawing/2014/main" id="{83D451B8-8FCF-38BF-167A-08BCF5CBFD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8" t="11102" r="83305" b="76885"/>
              <a:stretch/>
            </p:blipFill>
            <p:spPr bwMode="auto">
              <a:xfrm>
                <a:off x="9377607" y="5474897"/>
                <a:ext cx="662400" cy="384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4" descr="Landen vlaggen - Europa - Skippy-Rent">
                <a:extLst>
                  <a:ext uri="{FF2B5EF4-FFF2-40B4-BE49-F238E27FC236}">
                    <a16:creationId xmlns:a16="http://schemas.microsoft.com/office/drawing/2014/main" id="{D30CF405-4FD3-42D1-020D-6A5E5696CC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2" t="11108" r="50441" b="76175"/>
              <a:stretch/>
            </p:blipFill>
            <p:spPr bwMode="auto">
              <a:xfrm>
                <a:off x="10442344" y="5471506"/>
                <a:ext cx="662400" cy="407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4" descr="Landen vlaggen - Europa - Skippy-Rent">
                <a:extLst>
                  <a:ext uri="{FF2B5EF4-FFF2-40B4-BE49-F238E27FC236}">
                    <a16:creationId xmlns:a16="http://schemas.microsoft.com/office/drawing/2014/main" id="{1D57BE25-0454-7D27-3550-B5F941D26F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88" t="11160" r="880" b="76123"/>
              <a:stretch/>
            </p:blipFill>
            <p:spPr bwMode="auto">
              <a:xfrm>
                <a:off x="5149316" y="5479977"/>
                <a:ext cx="669600" cy="409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8" descr="Europa landen vlaggen. afgeronde vlaggen van landen in Europa. 13709694  Vectorkunst bij Vecteezy">
                <a:extLst>
                  <a:ext uri="{FF2B5EF4-FFF2-40B4-BE49-F238E27FC236}">
                    <a16:creationId xmlns:a16="http://schemas.microsoft.com/office/drawing/2014/main" id="{F672D86D-19CF-76E2-7731-A224A1E28F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84" t="70298" r="29503" b="24267"/>
              <a:stretch/>
            </p:blipFill>
            <p:spPr bwMode="auto">
              <a:xfrm>
                <a:off x="6218740" y="5479194"/>
                <a:ext cx="662400" cy="4817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55" name="Picture 105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CE5DD2CE-7E8C-D8F0-1CCA-D9595051AF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5" t="26521" r="36534" b="26363"/>
          <a:stretch/>
        </p:blipFill>
        <p:spPr>
          <a:xfrm rot="858812">
            <a:off x="8068208" y="2216813"/>
            <a:ext cx="917207" cy="908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E7E48E-F054-A442-A24F-7830550CF950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0589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55AC8EA5-91B4-78E6-C99E-E26697923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6882E5-5BED-3353-FCFB-840902167A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E861-8517-BB0E-700D-497989ACF6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93215" y="560327"/>
            <a:ext cx="3877759" cy="10548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7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3 Rondes:</a:t>
            </a:r>
            <a:endParaRPr lang="LID4096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678853-178A-992F-652D-2F73412D5D77}"/>
              </a:ext>
            </a:extLst>
          </p:cNvPr>
          <p:cNvSpPr/>
          <p:nvPr/>
        </p:nvSpPr>
        <p:spPr>
          <a:xfrm>
            <a:off x="1842095" y="1850112"/>
            <a:ext cx="3780000" cy="1080000"/>
          </a:xfrm>
          <a:custGeom>
            <a:avLst/>
            <a:gdLst>
              <a:gd name="connsiteX0" fmla="*/ 0 w 3780000"/>
              <a:gd name="connsiteY0" fmla="*/ 180004 h 1080000"/>
              <a:gd name="connsiteX1" fmla="*/ 180004 w 3780000"/>
              <a:gd name="connsiteY1" fmla="*/ 0 h 1080000"/>
              <a:gd name="connsiteX2" fmla="*/ 829802 w 3780000"/>
              <a:gd name="connsiteY2" fmla="*/ 0 h 1080000"/>
              <a:gd name="connsiteX3" fmla="*/ 1479601 w 3780000"/>
              <a:gd name="connsiteY3" fmla="*/ 0 h 1080000"/>
              <a:gd name="connsiteX4" fmla="*/ 2163599 w 3780000"/>
              <a:gd name="connsiteY4" fmla="*/ 0 h 1080000"/>
              <a:gd name="connsiteX5" fmla="*/ 2779198 w 3780000"/>
              <a:gd name="connsiteY5" fmla="*/ 0 h 1080000"/>
              <a:gd name="connsiteX6" fmla="*/ 3599996 w 3780000"/>
              <a:gd name="connsiteY6" fmla="*/ 0 h 1080000"/>
              <a:gd name="connsiteX7" fmla="*/ 3780000 w 3780000"/>
              <a:gd name="connsiteY7" fmla="*/ 180004 h 1080000"/>
              <a:gd name="connsiteX8" fmla="*/ 3780000 w 3780000"/>
              <a:gd name="connsiteY8" fmla="*/ 554400 h 1080000"/>
              <a:gd name="connsiteX9" fmla="*/ 3780000 w 3780000"/>
              <a:gd name="connsiteY9" fmla="*/ 899996 h 1080000"/>
              <a:gd name="connsiteX10" fmla="*/ 3599996 w 3780000"/>
              <a:gd name="connsiteY10" fmla="*/ 1080000 h 1080000"/>
              <a:gd name="connsiteX11" fmla="*/ 2915998 w 3780000"/>
              <a:gd name="connsiteY11" fmla="*/ 1080000 h 1080000"/>
              <a:gd name="connsiteX12" fmla="*/ 2334599 w 3780000"/>
              <a:gd name="connsiteY12" fmla="*/ 1080000 h 1080000"/>
              <a:gd name="connsiteX13" fmla="*/ 1650601 w 3780000"/>
              <a:gd name="connsiteY13" fmla="*/ 1080000 h 1080000"/>
              <a:gd name="connsiteX14" fmla="*/ 1000802 w 3780000"/>
              <a:gd name="connsiteY14" fmla="*/ 1080000 h 1080000"/>
              <a:gd name="connsiteX15" fmla="*/ 180004 w 3780000"/>
              <a:gd name="connsiteY15" fmla="*/ 1080000 h 1080000"/>
              <a:gd name="connsiteX16" fmla="*/ 0 w 3780000"/>
              <a:gd name="connsiteY16" fmla="*/ 899996 h 1080000"/>
              <a:gd name="connsiteX17" fmla="*/ 0 w 3780000"/>
              <a:gd name="connsiteY17" fmla="*/ 532800 h 1080000"/>
              <a:gd name="connsiteX18" fmla="*/ 0 w 3780000"/>
              <a:gd name="connsiteY18" fmla="*/ 180004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0000" h="1080000" fill="none" extrusionOk="0">
                <a:moveTo>
                  <a:pt x="0" y="180004"/>
                </a:moveTo>
                <a:cubicBezTo>
                  <a:pt x="9628" y="89679"/>
                  <a:pt x="68164" y="3284"/>
                  <a:pt x="180004" y="0"/>
                </a:cubicBezTo>
                <a:cubicBezTo>
                  <a:pt x="410495" y="21097"/>
                  <a:pt x="679961" y="17768"/>
                  <a:pt x="829802" y="0"/>
                </a:cubicBezTo>
                <a:cubicBezTo>
                  <a:pt x="979643" y="-17768"/>
                  <a:pt x="1254740" y="2203"/>
                  <a:pt x="1479601" y="0"/>
                </a:cubicBezTo>
                <a:cubicBezTo>
                  <a:pt x="1704462" y="-2203"/>
                  <a:pt x="2010893" y="-6686"/>
                  <a:pt x="2163599" y="0"/>
                </a:cubicBezTo>
                <a:cubicBezTo>
                  <a:pt x="2316305" y="6686"/>
                  <a:pt x="2626965" y="1647"/>
                  <a:pt x="2779198" y="0"/>
                </a:cubicBezTo>
                <a:cubicBezTo>
                  <a:pt x="2931431" y="-1647"/>
                  <a:pt x="3389008" y="31754"/>
                  <a:pt x="3599996" y="0"/>
                </a:cubicBezTo>
                <a:cubicBezTo>
                  <a:pt x="3706559" y="12195"/>
                  <a:pt x="3785486" y="78175"/>
                  <a:pt x="3780000" y="180004"/>
                </a:cubicBezTo>
                <a:cubicBezTo>
                  <a:pt x="3783978" y="288669"/>
                  <a:pt x="3789494" y="417529"/>
                  <a:pt x="3780000" y="554400"/>
                </a:cubicBezTo>
                <a:cubicBezTo>
                  <a:pt x="3770506" y="691271"/>
                  <a:pt x="3789726" y="757099"/>
                  <a:pt x="3780000" y="899996"/>
                </a:cubicBezTo>
                <a:cubicBezTo>
                  <a:pt x="3774525" y="1005061"/>
                  <a:pt x="3711531" y="1068324"/>
                  <a:pt x="3599996" y="1080000"/>
                </a:cubicBezTo>
                <a:cubicBezTo>
                  <a:pt x="3371099" y="1086703"/>
                  <a:pt x="3078067" y="1048547"/>
                  <a:pt x="2915998" y="1080000"/>
                </a:cubicBezTo>
                <a:cubicBezTo>
                  <a:pt x="2753929" y="1111453"/>
                  <a:pt x="2567334" y="1109050"/>
                  <a:pt x="2334599" y="1080000"/>
                </a:cubicBezTo>
                <a:cubicBezTo>
                  <a:pt x="2101864" y="1050950"/>
                  <a:pt x="1895719" y="1068540"/>
                  <a:pt x="1650601" y="1080000"/>
                </a:cubicBezTo>
                <a:cubicBezTo>
                  <a:pt x="1405483" y="1091460"/>
                  <a:pt x="1318334" y="1081337"/>
                  <a:pt x="1000802" y="1080000"/>
                </a:cubicBezTo>
                <a:cubicBezTo>
                  <a:pt x="683270" y="1078663"/>
                  <a:pt x="524826" y="1113232"/>
                  <a:pt x="180004" y="1080000"/>
                </a:cubicBezTo>
                <a:cubicBezTo>
                  <a:pt x="79174" y="1075272"/>
                  <a:pt x="13729" y="1007081"/>
                  <a:pt x="0" y="899996"/>
                </a:cubicBezTo>
                <a:cubicBezTo>
                  <a:pt x="5172" y="730022"/>
                  <a:pt x="13997" y="657849"/>
                  <a:pt x="0" y="532800"/>
                </a:cubicBezTo>
                <a:cubicBezTo>
                  <a:pt x="-13997" y="407751"/>
                  <a:pt x="-6105" y="253033"/>
                  <a:pt x="0" y="180004"/>
                </a:cubicBezTo>
                <a:close/>
              </a:path>
              <a:path w="3780000" h="1080000" stroke="0" extrusionOk="0">
                <a:moveTo>
                  <a:pt x="0" y="180004"/>
                </a:moveTo>
                <a:cubicBezTo>
                  <a:pt x="-2592" y="96317"/>
                  <a:pt x="70237" y="-19065"/>
                  <a:pt x="180004" y="0"/>
                </a:cubicBezTo>
                <a:cubicBezTo>
                  <a:pt x="423647" y="10948"/>
                  <a:pt x="498104" y="28212"/>
                  <a:pt x="795603" y="0"/>
                </a:cubicBezTo>
                <a:cubicBezTo>
                  <a:pt x="1093102" y="-28212"/>
                  <a:pt x="1172737" y="-15279"/>
                  <a:pt x="1445401" y="0"/>
                </a:cubicBezTo>
                <a:cubicBezTo>
                  <a:pt x="1718065" y="15279"/>
                  <a:pt x="1780262" y="14693"/>
                  <a:pt x="2026800" y="0"/>
                </a:cubicBezTo>
                <a:cubicBezTo>
                  <a:pt x="2273338" y="-14693"/>
                  <a:pt x="2553721" y="-3938"/>
                  <a:pt x="2744998" y="0"/>
                </a:cubicBezTo>
                <a:cubicBezTo>
                  <a:pt x="2936275" y="3938"/>
                  <a:pt x="3197081" y="-14664"/>
                  <a:pt x="3599996" y="0"/>
                </a:cubicBezTo>
                <a:cubicBezTo>
                  <a:pt x="3719809" y="-10094"/>
                  <a:pt x="3782313" y="81448"/>
                  <a:pt x="3780000" y="180004"/>
                </a:cubicBezTo>
                <a:cubicBezTo>
                  <a:pt x="3774220" y="275205"/>
                  <a:pt x="3787500" y="375981"/>
                  <a:pt x="3780000" y="525600"/>
                </a:cubicBezTo>
                <a:cubicBezTo>
                  <a:pt x="3772500" y="675219"/>
                  <a:pt x="3785066" y="729728"/>
                  <a:pt x="3780000" y="899996"/>
                </a:cubicBezTo>
                <a:cubicBezTo>
                  <a:pt x="3756845" y="997211"/>
                  <a:pt x="3711513" y="1083863"/>
                  <a:pt x="3599996" y="1080000"/>
                </a:cubicBezTo>
                <a:cubicBezTo>
                  <a:pt x="3340719" y="1107899"/>
                  <a:pt x="3242784" y="1061372"/>
                  <a:pt x="2915998" y="1080000"/>
                </a:cubicBezTo>
                <a:cubicBezTo>
                  <a:pt x="2589212" y="1098628"/>
                  <a:pt x="2551832" y="1108618"/>
                  <a:pt x="2197799" y="1080000"/>
                </a:cubicBezTo>
                <a:cubicBezTo>
                  <a:pt x="1843766" y="1051382"/>
                  <a:pt x="1751039" y="1106271"/>
                  <a:pt x="1479601" y="1080000"/>
                </a:cubicBezTo>
                <a:cubicBezTo>
                  <a:pt x="1208163" y="1053729"/>
                  <a:pt x="599508" y="1015501"/>
                  <a:pt x="180004" y="1080000"/>
                </a:cubicBezTo>
                <a:cubicBezTo>
                  <a:pt x="95523" y="1090432"/>
                  <a:pt x="4898" y="1004051"/>
                  <a:pt x="0" y="899996"/>
                </a:cubicBezTo>
                <a:cubicBezTo>
                  <a:pt x="5523" y="767294"/>
                  <a:pt x="-11248" y="676441"/>
                  <a:pt x="0" y="540000"/>
                </a:cubicBezTo>
                <a:cubicBezTo>
                  <a:pt x="11248" y="403559"/>
                  <a:pt x="6548" y="299199"/>
                  <a:pt x="0" y="180004"/>
                </a:cubicBezTo>
                <a:close/>
              </a:path>
            </a:pathLst>
          </a:custGeom>
          <a:solidFill>
            <a:srgbClr val="D2DAE4"/>
          </a:solidFill>
          <a:ln w="76200">
            <a:solidFill>
              <a:srgbClr val="99ADC5"/>
            </a:solidFill>
            <a:extLst>
              <a:ext uri="{C807C97D-BFC1-408E-A445-0C87EB9F89A2}">
                <ask:lineSketchStyleProps xmlns:ask="http://schemas.microsoft.com/office/drawing/2018/sketchyshapes" sd="9728662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3200" dirty="0">
                <a:solidFill>
                  <a:schemeClr val="tx1"/>
                </a:solidFill>
                <a:latin typeface="Candara"/>
              </a:rPr>
              <a:t>Columbus wie?</a:t>
            </a:r>
            <a:endParaRPr lang="LID4096" sz="3200" dirty="0">
              <a:solidFill>
                <a:schemeClr val="tx1"/>
              </a:solidFill>
              <a:latin typeface="Candar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A7017F-189B-E347-B5F6-8C5EE85BC7B1}"/>
              </a:ext>
            </a:extLst>
          </p:cNvPr>
          <p:cNvSpPr/>
          <p:nvPr/>
        </p:nvSpPr>
        <p:spPr>
          <a:xfrm>
            <a:off x="1842095" y="3349163"/>
            <a:ext cx="3780000" cy="1080000"/>
          </a:xfrm>
          <a:custGeom>
            <a:avLst/>
            <a:gdLst>
              <a:gd name="connsiteX0" fmla="*/ 0 w 3780000"/>
              <a:gd name="connsiteY0" fmla="*/ 180004 h 1080000"/>
              <a:gd name="connsiteX1" fmla="*/ 180004 w 3780000"/>
              <a:gd name="connsiteY1" fmla="*/ 0 h 1080000"/>
              <a:gd name="connsiteX2" fmla="*/ 761403 w 3780000"/>
              <a:gd name="connsiteY2" fmla="*/ 0 h 1080000"/>
              <a:gd name="connsiteX3" fmla="*/ 1411201 w 3780000"/>
              <a:gd name="connsiteY3" fmla="*/ 0 h 1080000"/>
              <a:gd name="connsiteX4" fmla="*/ 1992600 w 3780000"/>
              <a:gd name="connsiteY4" fmla="*/ 0 h 1080000"/>
              <a:gd name="connsiteX5" fmla="*/ 2710798 w 3780000"/>
              <a:gd name="connsiteY5" fmla="*/ 0 h 1080000"/>
              <a:gd name="connsiteX6" fmla="*/ 3599996 w 3780000"/>
              <a:gd name="connsiteY6" fmla="*/ 0 h 1080000"/>
              <a:gd name="connsiteX7" fmla="*/ 3780000 w 3780000"/>
              <a:gd name="connsiteY7" fmla="*/ 180004 h 1080000"/>
              <a:gd name="connsiteX8" fmla="*/ 3780000 w 3780000"/>
              <a:gd name="connsiteY8" fmla="*/ 547200 h 1080000"/>
              <a:gd name="connsiteX9" fmla="*/ 3780000 w 3780000"/>
              <a:gd name="connsiteY9" fmla="*/ 899996 h 1080000"/>
              <a:gd name="connsiteX10" fmla="*/ 3599996 w 3780000"/>
              <a:gd name="connsiteY10" fmla="*/ 1080000 h 1080000"/>
              <a:gd name="connsiteX11" fmla="*/ 2881798 w 3780000"/>
              <a:gd name="connsiteY11" fmla="*/ 1080000 h 1080000"/>
              <a:gd name="connsiteX12" fmla="*/ 2231999 w 3780000"/>
              <a:gd name="connsiteY12" fmla="*/ 1080000 h 1080000"/>
              <a:gd name="connsiteX13" fmla="*/ 1513801 w 3780000"/>
              <a:gd name="connsiteY13" fmla="*/ 1080000 h 1080000"/>
              <a:gd name="connsiteX14" fmla="*/ 829802 w 3780000"/>
              <a:gd name="connsiteY14" fmla="*/ 1080000 h 1080000"/>
              <a:gd name="connsiteX15" fmla="*/ 180004 w 3780000"/>
              <a:gd name="connsiteY15" fmla="*/ 1080000 h 1080000"/>
              <a:gd name="connsiteX16" fmla="*/ 0 w 3780000"/>
              <a:gd name="connsiteY16" fmla="*/ 899996 h 1080000"/>
              <a:gd name="connsiteX17" fmla="*/ 0 w 3780000"/>
              <a:gd name="connsiteY17" fmla="*/ 525600 h 1080000"/>
              <a:gd name="connsiteX18" fmla="*/ 0 w 3780000"/>
              <a:gd name="connsiteY18" fmla="*/ 180004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0000" h="1080000" fill="none" extrusionOk="0">
                <a:moveTo>
                  <a:pt x="0" y="180004"/>
                </a:moveTo>
                <a:cubicBezTo>
                  <a:pt x="-9243" y="80737"/>
                  <a:pt x="82116" y="7828"/>
                  <a:pt x="180004" y="0"/>
                </a:cubicBezTo>
                <a:cubicBezTo>
                  <a:pt x="359431" y="28087"/>
                  <a:pt x="479000" y="-17122"/>
                  <a:pt x="761403" y="0"/>
                </a:cubicBezTo>
                <a:cubicBezTo>
                  <a:pt x="1043806" y="17122"/>
                  <a:pt x="1118217" y="5069"/>
                  <a:pt x="1411201" y="0"/>
                </a:cubicBezTo>
                <a:cubicBezTo>
                  <a:pt x="1704185" y="-5069"/>
                  <a:pt x="1780351" y="8751"/>
                  <a:pt x="1992600" y="0"/>
                </a:cubicBezTo>
                <a:cubicBezTo>
                  <a:pt x="2204849" y="-8751"/>
                  <a:pt x="2453980" y="26256"/>
                  <a:pt x="2710798" y="0"/>
                </a:cubicBezTo>
                <a:cubicBezTo>
                  <a:pt x="2967616" y="-26256"/>
                  <a:pt x="3250760" y="-15393"/>
                  <a:pt x="3599996" y="0"/>
                </a:cubicBezTo>
                <a:cubicBezTo>
                  <a:pt x="3695453" y="-95"/>
                  <a:pt x="3782434" y="87937"/>
                  <a:pt x="3780000" y="180004"/>
                </a:cubicBezTo>
                <a:cubicBezTo>
                  <a:pt x="3772322" y="353367"/>
                  <a:pt x="3788363" y="454152"/>
                  <a:pt x="3780000" y="547200"/>
                </a:cubicBezTo>
                <a:cubicBezTo>
                  <a:pt x="3771637" y="640248"/>
                  <a:pt x="3762941" y="774119"/>
                  <a:pt x="3780000" y="899996"/>
                </a:cubicBezTo>
                <a:cubicBezTo>
                  <a:pt x="3795245" y="985919"/>
                  <a:pt x="3702469" y="1085020"/>
                  <a:pt x="3599996" y="1080000"/>
                </a:cubicBezTo>
                <a:cubicBezTo>
                  <a:pt x="3248687" y="1055162"/>
                  <a:pt x="3187678" y="1055314"/>
                  <a:pt x="2881798" y="1080000"/>
                </a:cubicBezTo>
                <a:cubicBezTo>
                  <a:pt x="2575918" y="1104686"/>
                  <a:pt x="2531275" y="1053153"/>
                  <a:pt x="2231999" y="1080000"/>
                </a:cubicBezTo>
                <a:cubicBezTo>
                  <a:pt x="1932723" y="1106847"/>
                  <a:pt x="1676281" y="1073908"/>
                  <a:pt x="1513801" y="1080000"/>
                </a:cubicBezTo>
                <a:cubicBezTo>
                  <a:pt x="1351321" y="1086092"/>
                  <a:pt x="1008192" y="1060292"/>
                  <a:pt x="829802" y="1080000"/>
                </a:cubicBezTo>
                <a:cubicBezTo>
                  <a:pt x="651412" y="1099708"/>
                  <a:pt x="341826" y="1106129"/>
                  <a:pt x="180004" y="1080000"/>
                </a:cubicBezTo>
                <a:cubicBezTo>
                  <a:pt x="75225" y="1065111"/>
                  <a:pt x="-5382" y="1007662"/>
                  <a:pt x="0" y="899996"/>
                </a:cubicBezTo>
                <a:cubicBezTo>
                  <a:pt x="8420" y="778396"/>
                  <a:pt x="8956" y="622534"/>
                  <a:pt x="0" y="525600"/>
                </a:cubicBezTo>
                <a:cubicBezTo>
                  <a:pt x="-8956" y="428666"/>
                  <a:pt x="7211" y="301210"/>
                  <a:pt x="0" y="180004"/>
                </a:cubicBezTo>
                <a:close/>
              </a:path>
              <a:path w="3780000" h="1080000" stroke="0" extrusionOk="0">
                <a:moveTo>
                  <a:pt x="0" y="180004"/>
                </a:moveTo>
                <a:cubicBezTo>
                  <a:pt x="-23438" y="85434"/>
                  <a:pt x="82982" y="6400"/>
                  <a:pt x="180004" y="0"/>
                </a:cubicBezTo>
                <a:cubicBezTo>
                  <a:pt x="396113" y="-21618"/>
                  <a:pt x="586678" y="-10152"/>
                  <a:pt x="795603" y="0"/>
                </a:cubicBezTo>
                <a:cubicBezTo>
                  <a:pt x="1004528" y="10152"/>
                  <a:pt x="1347230" y="31654"/>
                  <a:pt x="1548001" y="0"/>
                </a:cubicBezTo>
                <a:cubicBezTo>
                  <a:pt x="1748772" y="-31654"/>
                  <a:pt x="1998948" y="15485"/>
                  <a:pt x="2129399" y="0"/>
                </a:cubicBezTo>
                <a:cubicBezTo>
                  <a:pt x="2259850" y="-15485"/>
                  <a:pt x="2614297" y="-8307"/>
                  <a:pt x="2744998" y="0"/>
                </a:cubicBezTo>
                <a:cubicBezTo>
                  <a:pt x="2875699" y="8307"/>
                  <a:pt x="3180193" y="-12260"/>
                  <a:pt x="3599996" y="0"/>
                </a:cubicBezTo>
                <a:cubicBezTo>
                  <a:pt x="3707913" y="-15006"/>
                  <a:pt x="3796309" y="74364"/>
                  <a:pt x="3780000" y="180004"/>
                </a:cubicBezTo>
                <a:cubicBezTo>
                  <a:pt x="3782549" y="316267"/>
                  <a:pt x="3764219" y="394152"/>
                  <a:pt x="3780000" y="532800"/>
                </a:cubicBezTo>
                <a:cubicBezTo>
                  <a:pt x="3795781" y="671448"/>
                  <a:pt x="3784947" y="771675"/>
                  <a:pt x="3780000" y="899996"/>
                </a:cubicBezTo>
                <a:cubicBezTo>
                  <a:pt x="3767817" y="1000176"/>
                  <a:pt x="3697196" y="1088177"/>
                  <a:pt x="3599996" y="1080000"/>
                </a:cubicBezTo>
                <a:cubicBezTo>
                  <a:pt x="3362708" y="1101925"/>
                  <a:pt x="3286266" y="1090482"/>
                  <a:pt x="2984397" y="1080000"/>
                </a:cubicBezTo>
                <a:cubicBezTo>
                  <a:pt x="2682528" y="1069518"/>
                  <a:pt x="2596791" y="1046267"/>
                  <a:pt x="2231999" y="1080000"/>
                </a:cubicBezTo>
                <a:cubicBezTo>
                  <a:pt x="1867207" y="1113733"/>
                  <a:pt x="1834540" y="1066075"/>
                  <a:pt x="1616401" y="1080000"/>
                </a:cubicBezTo>
                <a:cubicBezTo>
                  <a:pt x="1398262" y="1093925"/>
                  <a:pt x="1129676" y="1099377"/>
                  <a:pt x="898202" y="1080000"/>
                </a:cubicBezTo>
                <a:cubicBezTo>
                  <a:pt x="666728" y="1060623"/>
                  <a:pt x="382772" y="1093530"/>
                  <a:pt x="180004" y="1080000"/>
                </a:cubicBezTo>
                <a:cubicBezTo>
                  <a:pt x="85089" y="1076593"/>
                  <a:pt x="7218" y="995001"/>
                  <a:pt x="0" y="899996"/>
                </a:cubicBezTo>
                <a:cubicBezTo>
                  <a:pt x="-11051" y="752115"/>
                  <a:pt x="-1873" y="655003"/>
                  <a:pt x="0" y="561600"/>
                </a:cubicBezTo>
                <a:cubicBezTo>
                  <a:pt x="1873" y="468197"/>
                  <a:pt x="16429" y="348068"/>
                  <a:pt x="0" y="180004"/>
                </a:cubicBezTo>
                <a:close/>
              </a:path>
            </a:pathLst>
          </a:custGeom>
          <a:solidFill>
            <a:srgbClr val="C0CCDA"/>
          </a:solidFill>
          <a:ln w="76200">
            <a:solidFill>
              <a:srgbClr val="99ADC5"/>
            </a:solidFill>
            <a:extLst>
              <a:ext uri="{C807C97D-BFC1-408E-A445-0C87EB9F89A2}">
                <ask:lineSketchStyleProps xmlns:ask="http://schemas.microsoft.com/office/drawing/2018/sketchyshapes" sd="20994979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chemeClr val="tx1"/>
                </a:solidFill>
                <a:latin typeface="Candara" panose="020E0502030303020204" pitchFamily="34" charset="0"/>
              </a:rPr>
              <a:t>Op Ontdekkingsreis</a:t>
            </a:r>
            <a:endParaRPr lang="LID4096" sz="32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693985-CF79-5112-2393-D335FEA4E5EA}"/>
              </a:ext>
            </a:extLst>
          </p:cNvPr>
          <p:cNvSpPr/>
          <p:nvPr/>
        </p:nvSpPr>
        <p:spPr>
          <a:xfrm>
            <a:off x="1842095" y="4848215"/>
            <a:ext cx="3780000" cy="1080000"/>
          </a:xfrm>
          <a:custGeom>
            <a:avLst/>
            <a:gdLst>
              <a:gd name="connsiteX0" fmla="*/ 0 w 3780000"/>
              <a:gd name="connsiteY0" fmla="*/ 180004 h 1080000"/>
              <a:gd name="connsiteX1" fmla="*/ 180004 w 3780000"/>
              <a:gd name="connsiteY1" fmla="*/ 0 h 1080000"/>
              <a:gd name="connsiteX2" fmla="*/ 898202 w 3780000"/>
              <a:gd name="connsiteY2" fmla="*/ 0 h 1080000"/>
              <a:gd name="connsiteX3" fmla="*/ 1616401 w 3780000"/>
              <a:gd name="connsiteY3" fmla="*/ 0 h 1080000"/>
              <a:gd name="connsiteX4" fmla="*/ 2300399 w 3780000"/>
              <a:gd name="connsiteY4" fmla="*/ 0 h 1080000"/>
              <a:gd name="connsiteX5" fmla="*/ 2950198 w 3780000"/>
              <a:gd name="connsiteY5" fmla="*/ 0 h 1080000"/>
              <a:gd name="connsiteX6" fmla="*/ 3599996 w 3780000"/>
              <a:gd name="connsiteY6" fmla="*/ 0 h 1080000"/>
              <a:gd name="connsiteX7" fmla="*/ 3780000 w 3780000"/>
              <a:gd name="connsiteY7" fmla="*/ 180004 h 1080000"/>
              <a:gd name="connsiteX8" fmla="*/ 3780000 w 3780000"/>
              <a:gd name="connsiteY8" fmla="*/ 540000 h 1080000"/>
              <a:gd name="connsiteX9" fmla="*/ 3780000 w 3780000"/>
              <a:gd name="connsiteY9" fmla="*/ 899996 h 1080000"/>
              <a:gd name="connsiteX10" fmla="*/ 3599996 w 3780000"/>
              <a:gd name="connsiteY10" fmla="*/ 1080000 h 1080000"/>
              <a:gd name="connsiteX11" fmla="*/ 3018597 w 3780000"/>
              <a:gd name="connsiteY11" fmla="*/ 1080000 h 1080000"/>
              <a:gd name="connsiteX12" fmla="*/ 2368799 w 3780000"/>
              <a:gd name="connsiteY12" fmla="*/ 1080000 h 1080000"/>
              <a:gd name="connsiteX13" fmla="*/ 1719000 w 3780000"/>
              <a:gd name="connsiteY13" fmla="*/ 1080000 h 1080000"/>
              <a:gd name="connsiteX14" fmla="*/ 966602 w 3780000"/>
              <a:gd name="connsiteY14" fmla="*/ 1080000 h 1080000"/>
              <a:gd name="connsiteX15" fmla="*/ 180004 w 3780000"/>
              <a:gd name="connsiteY15" fmla="*/ 1080000 h 1080000"/>
              <a:gd name="connsiteX16" fmla="*/ 0 w 3780000"/>
              <a:gd name="connsiteY16" fmla="*/ 899996 h 1080000"/>
              <a:gd name="connsiteX17" fmla="*/ 0 w 3780000"/>
              <a:gd name="connsiteY17" fmla="*/ 532800 h 1080000"/>
              <a:gd name="connsiteX18" fmla="*/ 0 w 3780000"/>
              <a:gd name="connsiteY18" fmla="*/ 180004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0000" h="1080000" fill="none" extrusionOk="0">
                <a:moveTo>
                  <a:pt x="0" y="180004"/>
                </a:moveTo>
                <a:cubicBezTo>
                  <a:pt x="5911" y="84395"/>
                  <a:pt x="66681" y="13485"/>
                  <a:pt x="180004" y="0"/>
                </a:cubicBezTo>
                <a:cubicBezTo>
                  <a:pt x="361360" y="-4701"/>
                  <a:pt x="626862" y="24530"/>
                  <a:pt x="898202" y="0"/>
                </a:cubicBezTo>
                <a:cubicBezTo>
                  <a:pt x="1169542" y="-24530"/>
                  <a:pt x="1418446" y="-34849"/>
                  <a:pt x="1616401" y="0"/>
                </a:cubicBezTo>
                <a:cubicBezTo>
                  <a:pt x="1814356" y="34849"/>
                  <a:pt x="2122978" y="-33562"/>
                  <a:pt x="2300399" y="0"/>
                </a:cubicBezTo>
                <a:cubicBezTo>
                  <a:pt x="2477820" y="33562"/>
                  <a:pt x="2740773" y="18646"/>
                  <a:pt x="2950198" y="0"/>
                </a:cubicBezTo>
                <a:cubicBezTo>
                  <a:pt x="3159623" y="-18646"/>
                  <a:pt x="3458620" y="10506"/>
                  <a:pt x="3599996" y="0"/>
                </a:cubicBezTo>
                <a:cubicBezTo>
                  <a:pt x="3706236" y="8960"/>
                  <a:pt x="3775520" y="99468"/>
                  <a:pt x="3780000" y="180004"/>
                </a:cubicBezTo>
                <a:cubicBezTo>
                  <a:pt x="3789602" y="312803"/>
                  <a:pt x="3762997" y="423980"/>
                  <a:pt x="3780000" y="540000"/>
                </a:cubicBezTo>
                <a:cubicBezTo>
                  <a:pt x="3797003" y="656020"/>
                  <a:pt x="3765834" y="804672"/>
                  <a:pt x="3780000" y="899996"/>
                </a:cubicBezTo>
                <a:cubicBezTo>
                  <a:pt x="3766129" y="997604"/>
                  <a:pt x="3695593" y="1067582"/>
                  <a:pt x="3599996" y="1080000"/>
                </a:cubicBezTo>
                <a:cubicBezTo>
                  <a:pt x="3478270" y="1084017"/>
                  <a:pt x="3231856" y="1080782"/>
                  <a:pt x="3018597" y="1080000"/>
                </a:cubicBezTo>
                <a:cubicBezTo>
                  <a:pt x="2805338" y="1079218"/>
                  <a:pt x="2567123" y="1095693"/>
                  <a:pt x="2368799" y="1080000"/>
                </a:cubicBezTo>
                <a:cubicBezTo>
                  <a:pt x="2170475" y="1064307"/>
                  <a:pt x="1891551" y="1090592"/>
                  <a:pt x="1719000" y="1080000"/>
                </a:cubicBezTo>
                <a:cubicBezTo>
                  <a:pt x="1546449" y="1069408"/>
                  <a:pt x="1229037" y="1105914"/>
                  <a:pt x="966602" y="1080000"/>
                </a:cubicBezTo>
                <a:cubicBezTo>
                  <a:pt x="704167" y="1054086"/>
                  <a:pt x="398971" y="1048207"/>
                  <a:pt x="180004" y="1080000"/>
                </a:cubicBezTo>
                <a:cubicBezTo>
                  <a:pt x="90363" y="1089665"/>
                  <a:pt x="-13092" y="983845"/>
                  <a:pt x="0" y="899996"/>
                </a:cubicBezTo>
                <a:cubicBezTo>
                  <a:pt x="-16567" y="741439"/>
                  <a:pt x="12007" y="679569"/>
                  <a:pt x="0" y="532800"/>
                </a:cubicBezTo>
                <a:cubicBezTo>
                  <a:pt x="-12007" y="386031"/>
                  <a:pt x="-4928" y="339740"/>
                  <a:pt x="0" y="180004"/>
                </a:cubicBezTo>
                <a:close/>
              </a:path>
              <a:path w="3780000" h="1080000" stroke="0" extrusionOk="0">
                <a:moveTo>
                  <a:pt x="0" y="180004"/>
                </a:moveTo>
                <a:cubicBezTo>
                  <a:pt x="8730" y="91521"/>
                  <a:pt x="92191" y="5311"/>
                  <a:pt x="180004" y="0"/>
                </a:cubicBezTo>
                <a:cubicBezTo>
                  <a:pt x="506334" y="-7813"/>
                  <a:pt x="707330" y="-34251"/>
                  <a:pt x="932402" y="0"/>
                </a:cubicBezTo>
                <a:cubicBezTo>
                  <a:pt x="1157474" y="34251"/>
                  <a:pt x="1389706" y="-16096"/>
                  <a:pt x="1616401" y="0"/>
                </a:cubicBezTo>
                <a:cubicBezTo>
                  <a:pt x="1843096" y="16096"/>
                  <a:pt x="2202793" y="19485"/>
                  <a:pt x="2368799" y="0"/>
                </a:cubicBezTo>
                <a:cubicBezTo>
                  <a:pt x="2534805" y="-19485"/>
                  <a:pt x="3338503" y="26013"/>
                  <a:pt x="3599996" y="0"/>
                </a:cubicBezTo>
                <a:cubicBezTo>
                  <a:pt x="3698656" y="7572"/>
                  <a:pt x="3767146" y="96612"/>
                  <a:pt x="3780000" y="180004"/>
                </a:cubicBezTo>
                <a:cubicBezTo>
                  <a:pt x="3775634" y="342036"/>
                  <a:pt x="3768655" y="452527"/>
                  <a:pt x="3780000" y="547200"/>
                </a:cubicBezTo>
                <a:cubicBezTo>
                  <a:pt x="3791345" y="641873"/>
                  <a:pt x="3780051" y="822057"/>
                  <a:pt x="3780000" y="899996"/>
                </a:cubicBezTo>
                <a:cubicBezTo>
                  <a:pt x="3767287" y="1004832"/>
                  <a:pt x="3700877" y="1072502"/>
                  <a:pt x="3599996" y="1080000"/>
                </a:cubicBezTo>
                <a:cubicBezTo>
                  <a:pt x="3342812" y="1107021"/>
                  <a:pt x="3068235" y="1076815"/>
                  <a:pt x="2847598" y="1080000"/>
                </a:cubicBezTo>
                <a:cubicBezTo>
                  <a:pt x="2626961" y="1083185"/>
                  <a:pt x="2351546" y="1111633"/>
                  <a:pt x="2129399" y="1080000"/>
                </a:cubicBezTo>
                <a:cubicBezTo>
                  <a:pt x="1907252" y="1048367"/>
                  <a:pt x="1600271" y="1044782"/>
                  <a:pt x="1377001" y="1080000"/>
                </a:cubicBezTo>
                <a:cubicBezTo>
                  <a:pt x="1153731" y="1115218"/>
                  <a:pt x="1000148" y="1077917"/>
                  <a:pt x="795603" y="1080000"/>
                </a:cubicBezTo>
                <a:cubicBezTo>
                  <a:pt x="591058" y="1082083"/>
                  <a:pt x="427510" y="1086762"/>
                  <a:pt x="180004" y="1080000"/>
                </a:cubicBezTo>
                <a:cubicBezTo>
                  <a:pt x="71964" y="1061052"/>
                  <a:pt x="-2022" y="1000413"/>
                  <a:pt x="0" y="899996"/>
                </a:cubicBezTo>
                <a:cubicBezTo>
                  <a:pt x="-8986" y="775126"/>
                  <a:pt x="9789" y="647502"/>
                  <a:pt x="0" y="547200"/>
                </a:cubicBezTo>
                <a:cubicBezTo>
                  <a:pt x="-9789" y="446898"/>
                  <a:pt x="17915" y="285881"/>
                  <a:pt x="0" y="180004"/>
                </a:cubicBezTo>
                <a:close/>
              </a:path>
            </a:pathLst>
          </a:custGeom>
          <a:solidFill>
            <a:srgbClr val="A5B6CB"/>
          </a:solidFill>
          <a:ln w="76200">
            <a:solidFill>
              <a:srgbClr val="99ADC5"/>
            </a:solidFill>
            <a:extLst>
              <a:ext uri="{C807C97D-BFC1-408E-A445-0C87EB9F89A2}">
                <ask:lineSketchStyleProps xmlns:ask="http://schemas.microsoft.com/office/drawing/2018/sketchyshapes" sd="146258872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chemeClr val="tx1"/>
                </a:solidFill>
                <a:latin typeface="Candara" panose="020E0502030303020204" pitchFamily="34" charset="0"/>
              </a:rPr>
              <a:t>Finale</a:t>
            </a:r>
            <a:endParaRPr lang="LID4096" sz="32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BD6FD0-268A-FD7F-71D7-4A61F23FF770}"/>
              </a:ext>
            </a:extLst>
          </p:cNvPr>
          <p:cNvSpPr txBox="1">
            <a:spLocks/>
          </p:cNvSpPr>
          <p:nvPr/>
        </p:nvSpPr>
        <p:spPr>
          <a:xfrm>
            <a:off x="6096000" y="2605225"/>
            <a:ext cx="5621811" cy="149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5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Verdien munten…</a:t>
            </a:r>
            <a:endParaRPr lang="LID4096" sz="5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A23D6B-DB3B-6FB6-E4DA-79D655570B5F}"/>
              </a:ext>
            </a:extLst>
          </p:cNvPr>
          <p:cNvSpPr txBox="1">
            <a:spLocks/>
          </p:cNvSpPr>
          <p:nvPr/>
        </p:nvSpPr>
        <p:spPr>
          <a:xfrm>
            <a:off x="6225939" y="4848215"/>
            <a:ext cx="5545611" cy="1139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5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…en win de Finale!</a:t>
            </a:r>
            <a:endParaRPr lang="LID4096" sz="5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75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739AB-5428-74BC-5730-22E427D5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ACDEF54A-E781-B6C1-866E-49C2FA37F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495B3C-2B12-BBA8-AE57-ADDAB86B42D9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5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6A80EA09-F839-1FF3-DA5D-BCA93A3571D9}"/>
              </a:ext>
            </a:extLst>
          </p:cNvPr>
          <p:cNvSpPr txBox="1">
            <a:spLocks/>
          </p:cNvSpPr>
          <p:nvPr/>
        </p:nvSpPr>
        <p:spPr>
          <a:xfrm>
            <a:off x="3633691" y="4769606"/>
            <a:ext cx="3176054" cy="7255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800" i="1" dirty="0">
                <a:solidFill>
                  <a:schemeClr val="bg1"/>
                </a:solidFill>
              </a:rPr>
              <a:t>5062 jaar!</a:t>
            </a:r>
            <a:endParaRPr lang="LID4096" sz="4800" i="1" dirty="0">
              <a:solidFill>
                <a:schemeClr val="bg1"/>
              </a:solidFill>
            </a:endParaRPr>
          </a:p>
        </p:txBody>
      </p:sp>
      <p:pic>
        <p:nvPicPr>
          <p:cNvPr id="2" name="Picture 1" descr="A map of the north america&#10;&#10;Description automatically generated">
            <a:extLst>
              <a:ext uri="{FF2B5EF4-FFF2-40B4-BE49-F238E27FC236}">
                <a16:creationId xmlns:a16="http://schemas.microsoft.com/office/drawing/2014/main" id="{C2CB52A8-9901-7212-7CD8-766378CFC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2" t="28834" r="38500" b="29333"/>
          <a:stretch/>
        </p:blipFill>
        <p:spPr>
          <a:xfrm>
            <a:off x="161027" y="2815935"/>
            <a:ext cx="2451652" cy="2542829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26947B-4B55-93B3-AB3D-B7941B251C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4" t="34916" r="31740" b="34467"/>
          <a:stretch/>
        </p:blipFill>
        <p:spPr>
          <a:xfrm rot="21381335">
            <a:off x="3009556" y="322894"/>
            <a:ext cx="4162405" cy="1967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B69519-77DF-FDA2-0BC3-ADBC98091670}"/>
              </a:ext>
            </a:extLst>
          </p:cNvPr>
          <p:cNvSpPr txBox="1"/>
          <p:nvPr/>
        </p:nvSpPr>
        <p:spPr>
          <a:xfrm>
            <a:off x="3515174" y="3185282"/>
            <a:ext cx="3413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Hoe oud is de oudste boom?</a:t>
            </a:r>
          </a:p>
        </p:txBody>
      </p:sp>
      <p:pic>
        <p:nvPicPr>
          <p:cNvPr id="11" name="Picture 10" descr="A tree with green leaves&#10;&#10;Description automatically generated">
            <a:extLst>
              <a:ext uri="{FF2B5EF4-FFF2-40B4-BE49-F238E27FC236}">
                <a16:creationId xmlns:a16="http://schemas.microsoft.com/office/drawing/2014/main" id="{7A31A989-4FAF-FE83-84B6-5C17E6C1BF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1" t="18569" r="38167" b="17926"/>
          <a:stretch/>
        </p:blipFill>
        <p:spPr>
          <a:xfrm>
            <a:off x="7792950" y="401832"/>
            <a:ext cx="3825556" cy="5760733"/>
          </a:xfrm>
          <a:custGeom>
            <a:avLst/>
            <a:gdLst>
              <a:gd name="connsiteX0" fmla="*/ 0 w 3825556"/>
              <a:gd name="connsiteY0" fmla="*/ 0 h 5760733"/>
              <a:gd name="connsiteX1" fmla="*/ 637593 w 3825556"/>
              <a:gd name="connsiteY1" fmla="*/ 0 h 5760733"/>
              <a:gd name="connsiteX2" fmla="*/ 1313441 w 3825556"/>
              <a:gd name="connsiteY2" fmla="*/ 0 h 5760733"/>
              <a:gd name="connsiteX3" fmla="*/ 1989289 w 3825556"/>
              <a:gd name="connsiteY3" fmla="*/ 0 h 5760733"/>
              <a:gd name="connsiteX4" fmla="*/ 2703393 w 3825556"/>
              <a:gd name="connsiteY4" fmla="*/ 0 h 5760733"/>
              <a:gd name="connsiteX5" fmla="*/ 3226219 w 3825556"/>
              <a:gd name="connsiteY5" fmla="*/ 0 h 5760733"/>
              <a:gd name="connsiteX6" fmla="*/ 3825556 w 3825556"/>
              <a:gd name="connsiteY6" fmla="*/ 0 h 5760733"/>
              <a:gd name="connsiteX7" fmla="*/ 3825556 w 3825556"/>
              <a:gd name="connsiteY7" fmla="*/ 524867 h 5760733"/>
              <a:gd name="connsiteX8" fmla="*/ 3825556 w 3825556"/>
              <a:gd name="connsiteY8" fmla="*/ 1049734 h 5760733"/>
              <a:gd name="connsiteX9" fmla="*/ 3825556 w 3825556"/>
              <a:gd name="connsiteY9" fmla="*/ 1805030 h 5760733"/>
              <a:gd name="connsiteX10" fmla="*/ 3825556 w 3825556"/>
              <a:gd name="connsiteY10" fmla="*/ 2387504 h 5760733"/>
              <a:gd name="connsiteX11" fmla="*/ 3825556 w 3825556"/>
              <a:gd name="connsiteY11" fmla="*/ 2969978 h 5760733"/>
              <a:gd name="connsiteX12" fmla="*/ 3825556 w 3825556"/>
              <a:gd name="connsiteY12" fmla="*/ 3667667 h 5760733"/>
              <a:gd name="connsiteX13" fmla="*/ 3825556 w 3825556"/>
              <a:gd name="connsiteY13" fmla="*/ 4192533 h 5760733"/>
              <a:gd name="connsiteX14" fmla="*/ 3825556 w 3825556"/>
              <a:gd name="connsiteY14" fmla="*/ 4890222 h 5760733"/>
              <a:gd name="connsiteX15" fmla="*/ 3825556 w 3825556"/>
              <a:gd name="connsiteY15" fmla="*/ 5760733 h 5760733"/>
              <a:gd name="connsiteX16" fmla="*/ 3302730 w 3825556"/>
              <a:gd name="connsiteY16" fmla="*/ 5760733 h 5760733"/>
              <a:gd name="connsiteX17" fmla="*/ 2588626 w 3825556"/>
              <a:gd name="connsiteY17" fmla="*/ 5760733 h 5760733"/>
              <a:gd name="connsiteX18" fmla="*/ 1951034 w 3825556"/>
              <a:gd name="connsiteY18" fmla="*/ 5760733 h 5760733"/>
              <a:gd name="connsiteX19" fmla="*/ 1351696 w 3825556"/>
              <a:gd name="connsiteY19" fmla="*/ 5760733 h 5760733"/>
              <a:gd name="connsiteX20" fmla="*/ 752359 w 3825556"/>
              <a:gd name="connsiteY20" fmla="*/ 5760733 h 5760733"/>
              <a:gd name="connsiteX21" fmla="*/ 0 w 3825556"/>
              <a:gd name="connsiteY21" fmla="*/ 5760733 h 5760733"/>
              <a:gd name="connsiteX22" fmla="*/ 0 w 3825556"/>
              <a:gd name="connsiteY22" fmla="*/ 5293474 h 5760733"/>
              <a:gd name="connsiteX23" fmla="*/ 0 w 3825556"/>
              <a:gd name="connsiteY23" fmla="*/ 4538177 h 5760733"/>
              <a:gd name="connsiteX24" fmla="*/ 0 w 3825556"/>
              <a:gd name="connsiteY24" fmla="*/ 3955703 h 5760733"/>
              <a:gd name="connsiteX25" fmla="*/ 0 w 3825556"/>
              <a:gd name="connsiteY25" fmla="*/ 3315622 h 5760733"/>
              <a:gd name="connsiteX26" fmla="*/ 0 w 3825556"/>
              <a:gd name="connsiteY26" fmla="*/ 2733148 h 5760733"/>
              <a:gd name="connsiteX27" fmla="*/ 0 w 3825556"/>
              <a:gd name="connsiteY27" fmla="*/ 2093066 h 5760733"/>
              <a:gd name="connsiteX28" fmla="*/ 0 w 3825556"/>
              <a:gd name="connsiteY28" fmla="*/ 1452985 h 5760733"/>
              <a:gd name="connsiteX29" fmla="*/ 0 w 3825556"/>
              <a:gd name="connsiteY29" fmla="*/ 755296 h 5760733"/>
              <a:gd name="connsiteX30" fmla="*/ 0 w 3825556"/>
              <a:gd name="connsiteY30" fmla="*/ 0 h 576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25556" h="5760733" fill="none" extrusionOk="0">
                <a:moveTo>
                  <a:pt x="0" y="0"/>
                </a:moveTo>
                <a:cubicBezTo>
                  <a:pt x="225241" y="18861"/>
                  <a:pt x="369338" y="-29835"/>
                  <a:pt x="637593" y="0"/>
                </a:cubicBezTo>
                <a:cubicBezTo>
                  <a:pt x="905848" y="29835"/>
                  <a:pt x="1083582" y="32393"/>
                  <a:pt x="1313441" y="0"/>
                </a:cubicBezTo>
                <a:cubicBezTo>
                  <a:pt x="1543300" y="-32393"/>
                  <a:pt x="1691759" y="26169"/>
                  <a:pt x="1989289" y="0"/>
                </a:cubicBezTo>
                <a:cubicBezTo>
                  <a:pt x="2286819" y="-26169"/>
                  <a:pt x="2396665" y="-8646"/>
                  <a:pt x="2703393" y="0"/>
                </a:cubicBezTo>
                <a:cubicBezTo>
                  <a:pt x="3010121" y="8646"/>
                  <a:pt x="3103388" y="-15496"/>
                  <a:pt x="3226219" y="0"/>
                </a:cubicBezTo>
                <a:cubicBezTo>
                  <a:pt x="3349050" y="15496"/>
                  <a:pt x="3701526" y="5414"/>
                  <a:pt x="3825556" y="0"/>
                </a:cubicBezTo>
                <a:cubicBezTo>
                  <a:pt x="3824314" y="239466"/>
                  <a:pt x="3838216" y="309723"/>
                  <a:pt x="3825556" y="524867"/>
                </a:cubicBezTo>
                <a:cubicBezTo>
                  <a:pt x="3812896" y="740011"/>
                  <a:pt x="3847532" y="862895"/>
                  <a:pt x="3825556" y="1049734"/>
                </a:cubicBezTo>
                <a:cubicBezTo>
                  <a:pt x="3803580" y="1236573"/>
                  <a:pt x="3859846" y="1558999"/>
                  <a:pt x="3825556" y="1805030"/>
                </a:cubicBezTo>
                <a:cubicBezTo>
                  <a:pt x="3791266" y="2051061"/>
                  <a:pt x="3831191" y="2233772"/>
                  <a:pt x="3825556" y="2387504"/>
                </a:cubicBezTo>
                <a:cubicBezTo>
                  <a:pt x="3819921" y="2541236"/>
                  <a:pt x="3817423" y="2768572"/>
                  <a:pt x="3825556" y="2969978"/>
                </a:cubicBezTo>
                <a:cubicBezTo>
                  <a:pt x="3833689" y="3171384"/>
                  <a:pt x="3809707" y="3453808"/>
                  <a:pt x="3825556" y="3667667"/>
                </a:cubicBezTo>
                <a:cubicBezTo>
                  <a:pt x="3841405" y="3881526"/>
                  <a:pt x="3820059" y="4073092"/>
                  <a:pt x="3825556" y="4192533"/>
                </a:cubicBezTo>
                <a:cubicBezTo>
                  <a:pt x="3831053" y="4311974"/>
                  <a:pt x="3823383" y="4678902"/>
                  <a:pt x="3825556" y="4890222"/>
                </a:cubicBezTo>
                <a:cubicBezTo>
                  <a:pt x="3827729" y="5101542"/>
                  <a:pt x="3821790" y="5371485"/>
                  <a:pt x="3825556" y="5760733"/>
                </a:cubicBezTo>
                <a:cubicBezTo>
                  <a:pt x="3696507" y="5750759"/>
                  <a:pt x="3447973" y="5734639"/>
                  <a:pt x="3302730" y="5760733"/>
                </a:cubicBezTo>
                <a:cubicBezTo>
                  <a:pt x="3157487" y="5786827"/>
                  <a:pt x="2766188" y="5773643"/>
                  <a:pt x="2588626" y="5760733"/>
                </a:cubicBezTo>
                <a:cubicBezTo>
                  <a:pt x="2411064" y="5747823"/>
                  <a:pt x="2089119" y="5775028"/>
                  <a:pt x="1951034" y="5760733"/>
                </a:cubicBezTo>
                <a:cubicBezTo>
                  <a:pt x="1812949" y="5746438"/>
                  <a:pt x="1476985" y="5749790"/>
                  <a:pt x="1351696" y="5760733"/>
                </a:cubicBezTo>
                <a:cubicBezTo>
                  <a:pt x="1226407" y="5771676"/>
                  <a:pt x="994948" y="5751602"/>
                  <a:pt x="752359" y="5760733"/>
                </a:cubicBezTo>
                <a:cubicBezTo>
                  <a:pt x="509770" y="5769864"/>
                  <a:pt x="294730" y="5754091"/>
                  <a:pt x="0" y="5760733"/>
                </a:cubicBezTo>
                <a:cubicBezTo>
                  <a:pt x="-10423" y="5666144"/>
                  <a:pt x="8453" y="5414978"/>
                  <a:pt x="0" y="5293474"/>
                </a:cubicBezTo>
                <a:cubicBezTo>
                  <a:pt x="-8453" y="5171970"/>
                  <a:pt x="-4315" y="4869534"/>
                  <a:pt x="0" y="4538177"/>
                </a:cubicBezTo>
                <a:cubicBezTo>
                  <a:pt x="4315" y="4206820"/>
                  <a:pt x="24292" y="4192398"/>
                  <a:pt x="0" y="3955703"/>
                </a:cubicBezTo>
                <a:cubicBezTo>
                  <a:pt x="-24292" y="3719008"/>
                  <a:pt x="26204" y="3582795"/>
                  <a:pt x="0" y="3315622"/>
                </a:cubicBezTo>
                <a:cubicBezTo>
                  <a:pt x="-26204" y="3048449"/>
                  <a:pt x="-7265" y="2979276"/>
                  <a:pt x="0" y="2733148"/>
                </a:cubicBezTo>
                <a:cubicBezTo>
                  <a:pt x="7265" y="2487020"/>
                  <a:pt x="-21893" y="2367475"/>
                  <a:pt x="0" y="2093066"/>
                </a:cubicBezTo>
                <a:cubicBezTo>
                  <a:pt x="21893" y="1818657"/>
                  <a:pt x="26590" y="1699877"/>
                  <a:pt x="0" y="1452985"/>
                </a:cubicBezTo>
                <a:cubicBezTo>
                  <a:pt x="-26590" y="1206093"/>
                  <a:pt x="-28788" y="1028839"/>
                  <a:pt x="0" y="755296"/>
                </a:cubicBezTo>
                <a:cubicBezTo>
                  <a:pt x="28788" y="481753"/>
                  <a:pt x="24521" y="298274"/>
                  <a:pt x="0" y="0"/>
                </a:cubicBezTo>
                <a:close/>
              </a:path>
              <a:path w="3825556" h="5760733" stroke="0" extrusionOk="0">
                <a:moveTo>
                  <a:pt x="0" y="0"/>
                </a:moveTo>
                <a:cubicBezTo>
                  <a:pt x="205781" y="31930"/>
                  <a:pt x="381741" y="6787"/>
                  <a:pt x="675848" y="0"/>
                </a:cubicBezTo>
                <a:cubicBezTo>
                  <a:pt x="969955" y="-6787"/>
                  <a:pt x="1015209" y="-17544"/>
                  <a:pt x="1198674" y="0"/>
                </a:cubicBezTo>
                <a:cubicBezTo>
                  <a:pt x="1382139" y="17544"/>
                  <a:pt x="1730078" y="-250"/>
                  <a:pt x="1912778" y="0"/>
                </a:cubicBezTo>
                <a:cubicBezTo>
                  <a:pt x="2095478" y="250"/>
                  <a:pt x="2439459" y="11345"/>
                  <a:pt x="2626882" y="0"/>
                </a:cubicBezTo>
                <a:cubicBezTo>
                  <a:pt x="2814305" y="-11345"/>
                  <a:pt x="3547935" y="58017"/>
                  <a:pt x="3825556" y="0"/>
                </a:cubicBezTo>
                <a:cubicBezTo>
                  <a:pt x="3851634" y="178243"/>
                  <a:pt x="3836364" y="367651"/>
                  <a:pt x="3825556" y="582474"/>
                </a:cubicBezTo>
                <a:cubicBezTo>
                  <a:pt x="3814748" y="797297"/>
                  <a:pt x="3803705" y="1042327"/>
                  <a:pt x="3825556" y="1280163"/>
                </a:cubicBezTo>
                <a:cubicBezTo>
                  <a:pt x="3847407" y="1517999"/>
                  <a:pt x="3836559" y="1614526"/>
                  <a:pt x="3825556" y="1862637"/>
                </a:cubicBezTo>
                <a:cubicBezTo>
                  <a:pt x="3814553" y="2110748"/>
                  <a:pt x="3826795" y="2346816"/>
                  <a:pt x="3825556" y="2617933"/>
                </a:cubicBezTo>
                <a:cubicBezTo>
                  <a:pt x="3824317" y="2889050"/>
                  <a:pt x="3804958" y="3028998"/>
                  <a:pt x="3825556" y="3258015"/>
                </a:cubicBezTo>
                <a:cubicBezTo>
                  <a:pt x="3846154" y="3487032"/>
                  <a:pt x="3817106" y="3695136"/>
                  <a:pt x="3825556" y="3955703"/>
                </a:cubicBezTo>
                <a:cubicBezTo>
                  <a:pt x="3834006" y="4216270"/>
                  <a:pt x="3825837" y="4346222"/>
                  <a:pt x="3825556" y="4595785"/>
                </a:cubicBezTo>
                <a:cubicBezTo>
                  <a:pt x="3825275" y="4845348"/>
                  <a:pt x="3838703" y="5043200"/>
                  <a:pt x="3825556" y="5178259"/>
                </a:cubicBezTo>
                <a:cubicBezTo>
                  <a:pt x="3812409" y="5313318"/>
                  <a:pt x="3820811" y="5495870"/>
                  <a:pt x="3825556" y="5760733"/>
                </a:cubicBezTo>
                <a:cubicBezTo>
                  <a:pt x="3677847" y="5766177"/>
                  <a:pt x="3447747" y="5746606"/>
                  <a:pt x="3302730" y="5760733"/>
                </a:cubicBezTo>
                <a:cubicBezTo>
                  <a:pt x="3157713" y="5774860"/>
                  <a:pt x="2866323" y="5766589"/>
                  <a:pt x="2588626" y="5760733"/>
                </a:cubicBezTo>
                <a:cubicBezTo>
                  <a:pt x="2310929" y="5754877"/>
                  <a:pt x="2195499" y="5755409"/>
                  <a:pt x="1989289" y="5760733"/>
                </a:cubicBezTo>
                <a:cubicBezTo>
                  <a:pt x="1783079" y="5766057"/>
                  <a:pt x="1460404" y="5765760"/>
                  <a:pt x="1275185" y="5760733"/>
                </a:cubicBezTo>
                <a:cubicBezTo>
                  <a:pt x="1089966" y="5755706"/>
                  <a:pt x="861853" y="5767170"/>
                  <a:pt x="752359" y="5760733"/>
                </a:cubicBezTo>
                <a:cubicBezTo>
                  <a:pt x="642865" y="5754296"/>
                  <a:pt x="152409" y="5729740"/>
                  <a:pt x="0" y="5760733"/>
                </a:cubicBezTo>
                <a:cubicBezTo>
                  <a:pt x="-17971" y="5659542"/>
                  <a:pt x="-201" y="5464948"/>
                  <a:pt x="0" y="5293474"/>
                </a:cubicBezTo>
                <a:cubicBezTo>
                  <a:pt x="201" y="5122000"/>
                  <a:pt x="-2046" y="4973730"/>
                  <a:pt x="0" y="4710999"/>
                </a:cubicBezTo>
                <a:cubicBezTo>
                  <a:pt x="2046" y="4448268"/>
                  <a:pt x="29671" y="4324015"/>
                  <a:pt x="0" y="4070918"/>
                </a:cubicBezTo>
                <a:cubicBezTo>
                  <a:pt x="-29671" y="3817821"/>
                  <a:pt x="19999" y="3749497"/>
                  <a:pt x="0" y="3603659"/>
                </a:cubicBezTo>
                <a:cubicBezTo>
                  <a:pt x="-19999" y="3457821"/>
                  <a:pt x="-23557" y="3318935"/>
                  <a:pt x="0" y="3078792"/>
                </a:cubicBezTo>
                <a:cubicBezTo>
                  <a:pt x="23557" y="2838649"/>
                  <a:pt x="21389" y="2631602"/>
                  <a:pt x="0" y="2438710"/>
                </a:cubicBezTo>
                <a:cubicBezTo>
                  <a:pt x="-21389" y="2245818"/>
                  <a:pt x="-4174" y="2136795"/>
                  <a:pt x="0" y="1913844"/>
                </a:cubicBezTo>
                <a:cubicBezTo>
                  <a:pt x="4174" y="1690893"/>
                  <a:pt x="11662" y="1475341"/>
                  <a:pt x="0" y="1273762"/>
                </a:cubicBezTo>
                <a:cubicBezTo>
                  <a:pt x="-11662" y="1072183"/>
                  <a:pt x="22322" y="393914"/>
                  <a:pt x="0" y="0"/>
                </a:cubicBezTo>
                <a:close/>
              </a:path>
            </a:pathLst>
          </a:custGeom>
          <a:ln w="38100">
            <a:solidFill>
              <a:srgbClr val="6398C0"/>
            </a:solidFill>
            <a:extLst>
              <a:ext uri="{C807C97D-BFC1-408E-A445-0C87EB9F89A2}">
                <ask:lineSketchStyleProps xmlns:ask="http://schemas.microsoft.com/office/drawing/2018/sketchyshapes" sd="11142163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A15ADF-BAC9-804A-E849-6297B6AB94EE}"/>
              </a:ext>
            </a:extLst>
          </p:cNvPr>
          <p:cNvSpPr txBox="1"/>
          <p:nvPr/>
        </p:nvSpPr>
        <p:spPr>
          <a:xfrm>
            <a:off x="8170721" y="6100382"/>
            <a:ext cx="3070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dirty="0">
                <a:solidFill>
                  <a:schemeClr val="bg1"/>
                </a:solidFill>
              </a:rPr>
              <a:t>Great Basin Bristlecone Pine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C9FC4A-974F-DB89-A51C-528BFAABF72C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00896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848EC-7E4F-6F08-6569-7E2EC9A4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E3F6E7B2-8384-F64A-37A3-8B049CFF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DC9AE-16EC-556D-FE08-6621C17C4015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6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3" name="Picture 2" descr="A map of the north america&#10;&#10;Description automatically generated">
            <a:extLst>
              <a:ext uri="{FF2B5EF4-FFF2-40B4-BE49-F238E27FC236}">
                <a16:creationId xmlns:a16="http://schemas.microsoft.com/office/drawing/2014/main" id="{0994956D-3FAB-CF18-DCB8-C44945AB6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2" t="28834" r="38500" b="29333"/>
          <a:stretch/>
        </p:blipFill>
        <p:spPr>
          <a:xfrm>
            <a:off x="161027" y="2815935"/>
            <a:ext cx="2451652" cy="2542829"/>
          </a:xfrm>
          <a:prstGeom prst="rect">
            <a:avLst/>
          </a:prstGeom>
        </p:spPr>
      </p:pic>
      <p:pic>
        <p:nvPicPr>
          <p:cNvPr id="4098" name="Picture 2" descr="Inuit - Wikipedia">
            <a:extLst>
              <a:ext uri="{FF2B5EF4-FFF2-40B4-BE49-F238E27FC236}">
                <a16:creationId xmlns:a16="http://schemas.microsoft.com/office/drawing/2014/main" id="{04B65FDE-4F08-4557-3DC2-D515BFDC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03" y="1411183"/>
            <a:ext cx="3853415" cy="3098800"/>
          </a:xfrm>
          <a:custGeom>
            <a:avLst/>
            <a:gdLst>
              <a:gd name="connsiteX0" fmla="*/ 0 w 3853415"/>
              <a:gd name="connsiteY0" fmla="*/ 0 h 3098800"/>
              <a:gd name="connsiteX1" fmla="*/ 603702 w 3853415"/>
              <a:gd name="connsiteY1" fmla="*/ 0 h 3098800"/>
              <a:gd name="connsiteX2" fmla="*/ 1130335 w 3853415"/>
              <a:gd name="connsiteY2" fmla="*/ 0 h 3098800"/>
              <a:gd name="connsiteX3" fmla="*/ 1656968 w 3853415"/>
              <a:gd name="connsiteY3" fmla="*/ 0 h 3098800"/>
              <a:gd name="connsiteX4" fmla="*/ 2299204 w 3853415"/>
              <a:gd name="connsiteY4" fmla="*/ 0 h 3098800"/>
              <a:gd name="connsiteX5" fmla="*/ 2979974 w 3853415"/>
              <a:gd name="connsiteY5" fmla="*/ 0 h 3098800"/>
              <a:gd name="connsiteX6" fmla="*/ 3853415 w 3853415"/>
              <a:gd name="connsiteY6" fmla="*/ 0 h 3098800"/>
              <a:gd name="connsiteX7" fmla="*/ 3853415 w 3853415"/>
              <a:gd name="connsiteY7" fmla="*/ 588772 h 3098800"/>
              <a:gd name="connsiteX8" fmla="*/ 3853415 w 3853415"/>
              <a:gd name="connsiteY8" fmla="*/ 1115568 h 3098800"/>
              <a:gd name="connsiteX9" fmla="*/ 3853415 w 3853415"/>
              <a:gd name="connsiteY9" fmla="*/ 1673352 h 3098800"/>
              <a:gd name="connsiteX10" fmla="*/ 3853415 w 3853415"/>
              <a:gd name="connsiteY10" fmla="*/ 2324100 h 3098800"/>
              <a:gd name="connsiteX11" fmla="*/ 3853415 w 3853415"/>
              <a:gd name="connsiteY11" fmla="*/ 3098800 h 3098800"/>
              <a:gd name="connsiteX12" fmla="*/ 3134111 w 3853415"/>
              <a:gd name="connsiteY12" fmla="*/ 3098800 h 3098800"/>
              <a:gd name="connsiteX13" fmla="*/ 2530409 w 3853415"/>
              <a:gd name="connsiteY13" fmla="*/ 3098800 h 3098800"/>
              <a:gd name="connsiteX14" fmla="*/ 1811105 w 3853415"/>
              <a:gd name="connsiteY14" fmla="*/ 3098800 h 3098800"/>
              <a:gd name="connsiteX15" fmla="*/ 1284472 w 3853415"/>
              <a:gd name="connsiteY15" fmla="*/ 3098800 h 3098800"/>
              <a:gd name="connsiteX16" fmla="*/ 642236 w 3853415"/>
              <a:gd name="connsiteY16" fmla="*/ 3098800 h 3098800"/>
              <a:gd name="connsiteX17" fmla="*/ 0 w 3853415"/>
              <a:gd name="connsiteY17" fmla="*/ 3098800 h 3098800"/>
              <a:gd name="connsiteX18" fmla="*/ 0 w 3853415"/>
              <a:gd name="connsiteY18" fmla="*/ 2510028 h 3098800"/>
              <a:gd name="connsiteX19" fmla="*/ 0 w 3853415"/>
              <a:gd name="connsiteY19" fmla="*/ 1952244 h 3098800"/>
              <a:gd name="connsiteX20" fmla="*/ 0 w 3853415"/>
              <a:gd name="connsiteY20" fmla="*/ 1394460 h 3098800"/>
              <a:gd name="connsiteX21" fmla="*/ 0 w 3853415"/>
              <a:gd name="connsiteY21" fmla="*/ 836676 h 3098800"/>
              <a:gd name="connsiteX22" fmla="*/ 0 w 3853415"/>
              <a:gd name="connsiteY22" fmla="*/ 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53415" h="3098800" extrusionOk="0">
                <a:moveTo>
                  <a:pt x="0" y="0"/>
                </a:moveTo>
                <a:cubicBezTo>
                  <a:pt x="146159" y="10422"/>
                  <a:pt x="323151" y="-15042"/>
                  <a:pt x="603702" y="0"/>
                </a:cubicBezTo>
                <a:cubicBezTo>
                  <a:pt x="884253" y="15042"/>
                  <a:pt x="1003443" y="12476"/>
                  <a:pt x="1130335" y="0"/>
                </a:cubicBezTo>
                <a:cubicBezTo>
                  <a:pt x="1257227" y="-12476"/>
                  <a:pt x="1398906" y="-20716"/>
                  <a:pt x="1656968" y="0"/>
                </a:cubicBezTo>
                <a:cubicBezTo>
                  <a:pt x="1915030" y="20716"/>
                  <a:pt x="2063319" y="-13282"/>
                  <a:pt x="2299204" y="0"/>
                </a:cubicBezTo>
                <a:cubicBezTo>
                  <a:pt x="2535089" y="13282"/>
                  <a:pt x="2749858" y="-26442"/>
                  <a:pt x="2979974" y="0"/>
                </a:cubicBezTo>
                <a:cubicBezTo>
                  <a:pt x="3210090" y="26442"/>
                  <a:pt x="3422302" y="16955"/>
                  <a:pt x="3853415" y="0"/>
                </a:cubicBezTo>
                <a:cubicBezTo>
                  <a:pt x="3870127" y="184950"/>
                  <a:pt x="3865323" y="444869"/>
                  <a:pt x="3853415" y="588772"/>
                </a:cubicBezTo>
                <a:cubicBezTo>
                  <a:pt x="3841507" y="732675"/>
                  <a:pt x="3851942" y="904738"/>
                  <a:pt x="3853415" y="1115568"/>
                </a:cubicBezTo>
                <a:cubicBezTo>
                  <a:pt x="3854888" y="1326398"/>
                  <a:pt x="3837846" y="1532348"/>
                  <a:pt x="3853415" y="1673352"/>
                </a:cubicBezTo>
                <a:cubicBezTo>
                  <a:pt x="3868984" y="1814356"/>
                  <a:pt x="3882547" y="2016333"/>
                  <a:pt x="3853415" y="2324100"/>
                </a:cubicBezTo>
                <a:cubicBezTo>
                  <a:pt x="3824283" y="2631867"/>
                  <a:pt x="3840374" y="2882591"/>
                  <a:pt x="3853415" y="3098800"/>
                </a:cubicBezTo>
                <a:cubicBezTo>
                  <a:pt x="3502240" y="3123802"/>
                  <a:pt x="3349488" y="3103696"/>
                  <a:pt x="3134111" y="3098800"/>
                </a:cubicBezTo>
                <a:cubicBezTo>
                  <a:pt x="2918734" y="3093904"/>
                  <a:pt x="2705420" y="3089374"/>
                  <a:pt x="2530409" y="3098800"/>
                </a:cubicBezTo>
                <a:cubicBezTo>
                  <a:pt x="2355398" y="3108226"/>
                  <a:pt x="2022855" y="3100009"/>
                  <a:pt x="1811105" y="3098800"/>
                </a:cubicBezTo>
                <a:cubicBezTo>
                  <a:pt x="1599355" y="3097591"/>
                  <a:pt x="1485722" y="3122135"/>
                  <a:pt x="1284472" y="3098800"/>
                </a:cubicBezTo>
                <a:cubicBezTo>
                  <a:pt x="1083222" y="3075465"/>
                  <a:pt x="946008" y="3107040"/>
                  <a:pt x="642236" y="3098800"/>
                </a:cubicBezTo>
                <a:cubicBezTo>
                  <a:pt x="338464" y="3090560"/>
                  <a:pt x="181455" y="3098222"/>
                  <a:pt x="0" y="3098800"/>
                </a:cubicBezTo>
                <a:cubicBezTo>
                  <a:pt x="-16620" y="2933884"/>
                  <a:pt x="-21688" y="2682036"/>
                  <a:pt x="0" y="2510028"/>
                </a:cubicBezTo>
                <a:cubicBezTo>
                  <a:pt x="21688" y="2338020"/>
                  <a:pt x="10821" y="2128702"/>
                  <a:pt x="0" y="1952244"/>
                </a:cubicBezTo>
                <a:cubicBezTo>
                  <a:pt x="-10821" y="1775786"/>
                  <a:pt x="-895" y="1540903"/>
                  <a:pt x="0" y="1394460"/>
                </a:cubicBezTo>
                <a:cubicBezTo>
                  <a:pt x="895" y="1248017"/>
                  <a:pt x="14633" y="1084018"/>
                  <a:pt x="0" y="836676"/>
                </a:cubicBezTo>
                <a:cubicBezTo>
                  <a:pt x="-14633" y="589334"/>
                  <a:pt x="29816" y="325283"/>
                  <a:pt x="0" y="0"/>
                </a:cubicBezTo>
                <a:close/>
              </a:path>
            </a:pathLst>
          </a:custGeom>
          <a:noFill/>
          <a:ln>
            <a:solidFill>
              <a:srgbClr val="6398C0"/>
            </a:solidFill>
            <a:extLst>
              <a:ext uri="{C807C97D-BFC1-408E-A445-0C87EB9F89A2}">
                <ask:lineSketchStyleProps xmlns:ask="http://schemas.microsoft.com/office/drawing/2018/sketchyshapes" sd="13105953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4BEA1-73A2-E3F4-C10E-42922BEAB692}"/>
              </a:ext>
            </a:extLst>
          </p:cNvPr>
          <p:cNvSpPr txBox="1"/>
          <p:nvPr/>
        </p:nvSpPr>
        <p:spPr>
          <a:xfrm>
            <a:off x="3140517" y="938836"/>
            <a:ext cx="4645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Waarom werd Mahaha gevreesd?</a:t>
            </a:r>
            <a:endParaRPr lang="LID4096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EFFE03-4319-2B22-F0C5-6543D092AE5F}"/>
              </a:ext>
            </a:extLst>
          </p:cNvPr>
          <p:cNvSpPr txBox="1">
            <a:spLocks/>
          </p:cNvSpPr>
          <p:nvPr/>
        </p:nvSpPr>
        <p:spPr>
          <a:xfrm>
            <a:off x="3187189" y="2877987"/>
            <a:ext cx="5817622" cy="276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Kietelen tot de dood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Dood door bevriezen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Kinderen stelen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Mensen raakten bezeten</a:t>
            </a:r>
          </a:p>
        </p:txBody>
      </p:sp>
      <p:pic>
        <p:nvPicPr>
          <p:cNvPr id="4100" name="Picture 4" descr="INUIT MYTHOLOGY:.">
            <a:extLst>
              <a:ext uri="{FF2B5EF4-FFF2-40B4-BE49-F238E27FC236}">
                <a16:creationId xmlns:a16="http://schemas.microsoft.com/office/drawing/2014/main" id="{682DE4CA-C430-EB23-540A-F122F36D0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/>
          <a:stretch/>
        </p:blipFill>
        <p:spPr bwMode="auto">
          <a:xfrm>
            <a:off x="7924800" y="1116119"/>
            <a:ext cx="4431268" cy="368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007C8E-A68E-929F-2778-707FCA768A65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77538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93A10-DF8E-15E3-71A9-D0D9745B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9A253E58-6667-728B-EC21-AAB85ACB7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A02D1357-50A8-329E-308A-54CB50282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odel of a ship&#10;&#10;Description automatically generated">
            <a:extLst>
              <a:ext uri="{FF2B5EF4-FFF2-40B4-BE49-F238E27FC236}">
                <a16:creationId xmlns:a16="http://schemas.microsoft.com/office/drawing/2014/main" id="{707CA128-B90F-4534-F475-A3FA8C3C4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28878" r="36749" b="27183"/>
          <a:stretch/>
        </p:blipFill>
        <p:spPr>
          <a:xfrm>
            <a:off x="4990184" y="1443902"/>
            <a:ext cx="814488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83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05443 -0.01319 C -0.06628 -0.01666 -0.07865 -0.01041 -0.08828 0.00348 C -0.09922 0.01922 -0.10469 0.03866 -0.10521 0.05996 L -0.10938 0.15718 " pathEditMode="relative" rAng="306000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41F113-316E-DB34-46B8-334609A07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3215F1BB-5485-B70B-A3B0-EA1D5B491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C2BD588D-0F49-4571-5D27-E099E72C9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605529" y="-3547168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49E4401E-F7FB-0AB2-D744-796405075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605529" y="-3547167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D5BA93AF-E63E-A918-D196-1D4E769E4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t="35314" r="54472" b="15445"/>
          <a:stretch/>
        </p:blipFill>
        <p:spPr bwMode="auto">
          <a:xfrm>
            <a:off x="3187338" y="509451"/>
            <a:ext cx="5734594" cy="56562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73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3E63B-0C9C-4931-020F-B130D6B18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EEA2E780-FB74-64D3-A65A-D5091C9C8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6E234-F214-C3B9-6FB9-0CA54AA881FB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7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DB789-0658-3DD7-339C-06F1A34A9420}"/>
              </a:ext>
            </a:extLst>
          </p:cNvPr>
          <p:cNvSpPr txBox="1"/>
          <p:nvPr/>
        </p:nvSpPr>
        <p:spPr>
          <a:xfrm>
            <a:off x="3006549" y="113357"/>
            <a:ext cx="8160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Welk dier staat op de nationale vlag van Peru?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2" name="Picture 1" descr="A white outline of a continent&#10;&#10;Description automatically generated">
            <a:extLst>
              <a:ext uri="{FF2B5EF4-FFF2-40B4-BE49-F238E27FC236}">
                <a16:creationId xmlns:a16="http://schemas.microsoft.com/office/drawing/2014/main" id="{AEDE6051-2D88-5D3E-064A-8B2F51798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9" t="21862" r="38502" b="22687"/>
          <a:stretch/>
        </p:blipFill>
        <p:spPr>
          <a:xfrm>
            <a:off x="308956" y="2601700"/>
            <a:ext cx="2092794" cy="2836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8ABC99-7F84-094D-0191-A9162C4FF562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D834B1-E2E3-CE77-EA8E-D73C7FABA42D}"/>
              </a:ext>
            </a:extLst>
          </p:cNvPr>
          <p:cNvGrpSpPr/>
          <p:nvPr/>
        </p:nvGrpSpPr>
        <p:grpSpPr>
          <a:xfrm>
            <a:off x="3077026" y="4138753"/>
            <a:ext cx="3600000" cy="2423982"/>
            <a:chOff x="3077026" y="4138753"/>
            <a:chExt cx="3600000" cy="2423982"/>
          </a:xfrm>
        </p:grpSpPr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E10B79E0-B79B-8AF4-563C-2B482282B24A}"/>
                </a:ext>
              </a:extLst>
            </p:cNvPr>
            <p:cNvSpPr txBox="1">
              <a:spLocks/>
            </p:cNvSpPr>
            <p:nvPr/>
          </p:nvSpPr>
          <p:spPr>
            <a:xfrm>
              <a:off x="3077026" y="5956819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C.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4" descr="A group of llamas standing in a desert&#10;&#10;Description automatically generated">
              <a:extLst>
                <a:ext uri="{FF2B5EF4-FFF2-40B4-BE49-F238E27FC236}">
                  <a16:creationId xmlns:a16="http://schemas.microsoft.com/office/drawing/2014/main" id="{EF964F4C-B0CB-D3D8-0CC3-E1D33A8FA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6" t="38857" r="34241" b="31694"/>
            <a:stretch/>
          </p:blipFill>
          <p:spPr>
            <a:xfrm>
              <a:off x="3167024" y="4138753"/>
              <a:ext cx="3420000" cy="1800001"/>
            </a:xfrm>
            <a:custGeom>
              <a:avLst/>
              <a:gdLst>
                <a:gd name="connsiteX0" fmla="*/ 0 w 3420000"/>
                <a:gd name="connsiteY0" fmla="*/ 0 h 1800001"/>
                <a:gd name="connsiteX1" fmla="*/ 581400 w 3420000"/>
                <a:gd name="connsiteY1" fmla="*/ 0 h 1800001"/>
                <a:gd name="connsiteX2" fmla="*/ 1333800 w 3420000"/>
                <a:gd name="connsiteY2" fmla="*/ 0 h 1800001"/>
                <a:gd name="connsiteX3" fmla="*/ 2017800 w 3420000"/>
                <a:gd name="connsiteY3" fmla="*/ 0 h 1800001"/>
                <a:gd name="connsiteX4" fmla="*/ 2633400 w 3420000"/>
                <a:gd name="connsiteY4" fmla="*/ 0 h 1800001"/>
                <a:gd name="connsiteX5" fmla="*/ 3420000 w 3420000"/>
                <a:gd name="connsiteY5" fmla="*/ 0 h 1800001"/>
                <a:gd name="connsiteX6" fmla="*/ 3420000 w 3420000"/>
                <a:gd name="connsiteY6" fmla="*/ 618000 h 1800001"/>
                <a:gd name="connsiteX7" fmla="*/ 3420000 w 3420000"/>
                <a:gd name="connsiteY7" fmla="*/ 1200001 h 1800001"/>
                <a:gd name="connsiteX8" fmla="*/ 3420000 w 3420000"/>
                <a:gd name="connsiteY8" fmla="*/ 1800001 h 1800001"/>
                <a:gd name="connsiteX9" fmla="*/ 2667600 w 3420000"/>
                <a:gd name="connsiteY9" fmla="*/ 1800001 h 1800001"/>
                <a:gd name="connsiteX10" fmla="*/ 1915200 w 3420000"/>
                <a:gd name="connsiteY10" fmla="*/ 1800001 h 1800001"/>
                <a:gd name="connsiteX11" fmla="*/ 1265400 w 3420000"/>
                <a:gd name="connsiteY11" fmla="*/ 1800001 h 1800001"/>
                <a:gd name="connsiteX12" fmla="*/ 615600 w 3420000"/>
                <a:gd name="connsiteY12" fmla="*/ 1800001 h 1800001"/>
                <a:gd name="connsiteX13" fmla="*/ 0 w 3420000"/>
                <a:gd name="connsiteY13" fmla="*/ 1800001 h 1800001"/>
                <a:gd name="connsiteX14" fmla="*/ 0 w 3420000"/>
                <a:gd name="connsiteY14" fmla="*/ 1236001 h 1800001"/>
                <a:gd name="connsiteX15" fmla="*/ 0 w 3420000"/>
                <a:gd name="connsiteY15" fmla="*/ 654000 h 1800001"/>
                <a:gd name="connsiteX16" fmla="*/ 0 w 3420000"/>
                <a:gd name="connsiteY16" fmla="*/ 0 h 180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0000" h="1800001" fill="none" extrusionOk="0">
                  <a:moveTo>
                    <a:pt x="0" y="0"/>
                  </a:moveTo>
                  <a:cubicBezTo>
                    <a:pt x="190195" y="-9071"/>
                    <a:pt x="416534" y="-6000"/>
                    <a:pt x="581400" y="0"/>
                  </a:cubicBezTo>
                  <a:cubicBezTo>
                    <a:pt x="746266" y="6000"/>
                    <a:pt x="985616" y="18312"/>
                    <a:pt x="1333800" y="0"/>
                  </a:cubicBezTo>
                  <a:cubicBezTo>
                    <a:pt x="1681984" y="-18312"/>
                    <a:pt x="1871456" y="33808"/>
                    <a:pt x="2017800" y="0"/>
                  </a:cubicBezTo>
                  <a:cubicBezTo>
                    <a:pt x="2164144" y="-33808"/>
                    <a:pt x="2481089" y="-29949"/>
                    <a:pt x="2633400" y="0"/>
                  </a:cubicBezTo>
                  <a:cubicBezTo>
                    <a:pt x="2785711" y="29949"/>
                    <a:pt x="3086067" y="-14103"/>
                    <a:pt x="3420000" y="0"/>
                  </a:cubicBezTo>
                  <a:cubicBezTo>
                    <a:pt x="3391121" y="299478"/>
                    <a:pt x="3421228" y="456380"/>
                    <a:pt x="3420000" y="618000"/>
                  </a:cubicBezTo>
                  <a:cubicBezTo>
                    <a:pt x="3418772" y="779620"/>
                    <a:pt x="3415515" y="995565"/>
                    <a:pt x="3420000" y="1200001"/>
                  </a:cubicBezTo>
                  <a:cubicBezTo>
                    <a:pt x="3424485" y="1404437"/>
                    <a:pt x="3448004" y="1601078"/>
                    <a:pt x="3420000" y="1800001"/>
                  </a:cubicBezTo>
                  <a:cubicBezTo>
                    <a:pt x="3070799" y="1834036"/>
                    <a:pt x="2860800" y="1802703"/>
                    <a:pt x="2667600" y="1800001"/>
                  </a:cubicBezTo>
                  <a:cubicBezTo>
                    <a:pt x="2474400" y="1797299"/>
                    <a:pt x="2236633" y="1805362"/>
                    <a:pt x="1915200" y="1800001"/>
                  </a:cubicBezTo>
                  <a:cubicBezTo>
                    <a:pt x="1593767" y="1794640"/>
                    <a:pt x="1514741" y="1827146"/>
                    <a:pt x="1265400" y="1800001"/>
                  </a:cubicBezTo>
                  <a:cubicBezTo>
                    <a:pt x="1016059" y="1772856"/>
                    <a:pt x="822871" y="1788245"/>
                    <a:pt x="615600" y="1800001"/>
                  </a:cubicBezTo>
                  <a:cubicBezTo>
                    <a:pt x="408329" y="1811757"/>
                    <a:pt x="168337" y="1770617"/>
                    <a:pt x="0" y="1800001"/>
                  </a:cubicBezTo>
                  <a:cubicBezTo>
                    <a:pt x="19640" y="1673937"/>
                    <a:pt x="-18139" y="1460800"/>
                    <a:pt x="0" y="1236001"/>
                  </a:cubicBezTo>
                  <a:cubicBezTo>
                    <a:pt x="18139" y="1011202"/>
                    <a:pt x="11179" y="903626"/>
                    <a:pt x="0" y="654000"/>
                  </a:cubicBezTo>
                  <a:cubicBezTo>
                    <a:pt x="-11179" y="404374"/>
                    <a:pt x="20739" y="200608"/>
                    <a:pt x="0" y="0"/>
                  </a:cubicBezTo>
                  <a:close/>
                </a:path>
                <a:path w="3420000" h="1800001" stroke="0" extrusionOk="0">
                  <a:moveTo>
                    <a:pt x="0" y="0"/>
                  </a:moveTo>
                  <a:cubicBezTo>
                    <a:pt x="319148" y="28648"/>
                    <a:pt x="493694" y="1172"/>
                    <a:pt x="718200" y="0"/>
                  </a:cubicBezTo>
                  <a:cubicBezTo>
                    <a:pt x="942706" y="-1172"/>
                    <a:pt x="1064204" y="23233"/>
                    <a:pt x="1299600" y="0"/>
                  </a:cubicBezTo>
                  <a:cubicBezTo>
                    <a:pt x="1534996" y="-23233"/>
                    <a:pt x="1787484" y="4515"/>
                    <a:pt x="1915200" y="0"/>
                  </a:cubicBezTo>
                  <a:cubicBezTo>
                    <a:pt x="2042916" y="-4515"/>
                    <a:pt x="2255865" y="26100"/>
                    <a:pt x="2496600" y="0"/>
                  </a:cubicBezTo>
                  <a:cubicBezTo>
                    <a:pt x="2737335" y="-26100"/>
                    <a:pt x="3099413" y="21742"/>
                    <a:pt x="3420000" y="0"/>
                  </a:cubicBezTo>
                  <a:cubicBezTo>
                    <a:pt x="3428609" y="181340"/>
                    <a:pt x="3412370" y="299421"/>
                    <a:pt x="3420000" y="582000"/>
                  </a:cubicBezTo>
                  <a:cubicBezTo>
                    <a:pt x="3427630" y="864579"/>
                    <a:pt x="3444520" y="921008"/>
                    <a:pt x="3420000" y="1128001"/>
                  </a:cubicBezTo>
                  <a:cubicBezTo>
                    <a:pt x="3395480" y="1334994"/>
                    <a:pt x="3403174" y="1542870"/>
                    <a:pt x="3420000" y="1800001"/>
                  </a:cubicBezTo>
                  <a:cubicBezTo>
                    <a:pt x="3298512" y="1772270"/>
                    <a:pt x="3026609" y="1801555"/>
                    <a:pt x="2838600" y="1800001"/>
                  </a:cubicBezTo>
                  <a:cubicBezTo>
                    <a:pt x="2650591" y="1798447"/>
                    <a:pt x="2496787" y="1828392"/>
                    <a:pt x="2188800" y="1800001"/>
                  </a:cubicBezTo>
                  <a:cubicBezTo>
                    <a:pt x="1880813" y="1771610"/>
                    <a:pt x="1788553" y="1818889"/>
                    <a:pt x="1504800" y="1800001"/>
                  </a:cubicBezTo>
                  <a:cubicBezTo>
                    <a:pt x="1221047" y="1781113"/>
                    <a:pt x="1115130" y="1829467"/>
                    <a:pt x="752400" y="1800001"/>
                  </a:cubicBezTo>
                  <a:cubicBezTo>
                    <a:pt x="389670" y="1770535"/>
                    <a:pt x="299538" y="1811389"/>
                    <a:pt x="0" y="1800001"/>
                  </a:cubicBezTo>
                  <a:cubicBezTo>
                    <a:pt x="-13612" y="1653705"/>
                    <a:pt x="-12985" y="1392801"/>
                    <a:pt x="0" y="1254001"/>
                  </a:cubicBezTo>
                  <a:cubicBezTo>
                    <a:pt x="12985" y="1115201"/>
                    <a:pt x="27710" y="762423"/>
                    <a:pt x="0" y="618000"/>
                  </a:cubicBezTo>
                  <a:cubicBezTo>
                    <a:pt x="-27710" y="473577"/>
                    <a:pt x="-8374" y="294216"/>
                    <a:pt x="0" y="0"/>
                  </a:cubicBezTo>
                  <a:close/>
                </a:path>
              </a:pathLst>
            </a:custGeom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5466525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9C0F99-F0D5-561E-6C74-A418743CA9E9}"/>
              </a:ext>
            </a:extLst>
          </p:cNvPr>
          <p:cNvGrpSpPr/>
          <p:nvPr/>
        </p:nvGrpSpPr>
        <p:grpSpPr>
          <a:xfrm>
            <a:off x="7268127" y="1629000"/>
            <a:ext cx="3898936" cy="2454755"/>
            <a:chOff x="7268127" y="1629000"/>
            <a:chExt cx="3898936" cy="2454755"/>
          </a:xfrm>
        </p:grpSpPr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id="{7778ACB5-2782-4EF8-B178-1B3DBF7A3C80}"/>
                </a:ext>
              </a:extLst>
            </p:cNvPr>
            <p:cNvSpPr txBox="1">
              <a:spLocks/>
            </p:cNvSpPr>
            <p:nvPr/>
          </p:nvSpPr>
          <p:spPr>
            <a:xfrm>
              <a:off x="7268127" y="3477839"/>
              <a:ext cx="3898936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B.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A bird standing on a rock&#10;&#10;Description automatically generated">
              <a:extLst>
                <a:ext uri="{FF2B5EF4-FFF2-40B4-BE49-F238E27FC236}">
                  <a16:creationId xmlns:a16="http://schemas.microsoft.com/office/drawing/2014/main" id="{0922F0A6-35EC-6FFC-92C5-17C5353B4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2" t="38358" r="34652" b="32921"/>
            <a:stretch/>
          </p:blipFill>
          <p:spPr>
            <a:xfrm>
              <a:off x="7507595" y="1629000"/>
              <a:ext cx="3420000" cy="1800000"/>
            </a:xfrm>
            <a:custGeom>
              <a:avLst/>
              <a:gdLst>
                <a:gd name="connsiteX0" fmla="*/ 0 w 3420000"/>
                <a:gd name="connsiteY0" fmla="*/ 0 h 1800000"/>
                <a:gd name="connsiteX1" fmla="*/ 718200 w 3420000"/>
                <a:gd name="connsiteY1" fmla="*/ 0 h 1800000"/>
                <a:gd name="connsiteX2" fmla="*/ 1299600 w 3420000"/>
                <a:gd name="connsiteY2" fmla="*/ 0 h 1800000"/>
                <a:gd name="connsiteX3" fmla="*/ 1983600 w 3420000"/>
                <a:gd name="connsiteY3" fmla="*/ 0 h 1800000"/>
                <a:gd name="connsiteX4" fmla="*/ 2565000 w 3420000"/>
                <a:gd name="connsiteY4" fmla="*/ 0 h 1800000"/>
                <a:gd name="connsiteX5" fmla="*/ 3420000 w 3420000"/>
                <a:gd name="connsiteY5" fmla="*/ 0 h 1800000"/>
                <a:gd name="connsiteX6" fmla="*/ 3420000 w 3420000"/>
                <a:gd name="connsiteY6" fmla="*/ 546000 h 1800000"/>
                <a:gd name="connsiteX7" fmla="*/ 3420000 w 3420000"/>
                <a:gd name="connsiteY7" fmla="*/ 1182000 h 1800000"/>
                <a:gd name="connsiteX8" fmla="*/ 3420000 w 3420000"/>
                <a:gd name="connsiteY8" fmla="*/ 1800000 h 1800000"/>
                <a:gd name="connsiteX9" fmla="*/ 2804400 w 3420000"/>
                <a:gd name="connsiteY9" fmla="*/ 1800000 h 1800000"/>
                <a:gd name="connsiteX10" fmla="*/ 2120400 w 3420000"/>
                <a:gd name="connsiteY10" fmla="*/ 1800000 h 1800000"/>
                <a:gd name="connsiteX11" fmla="*/ 1504800 w 3420000"/>
                <a:gd name="connsiteY11" fmla="*/ 1800000 h 1800000"/>
                <a:gd name="connsiteX12" fmla="*/ 752400 w 3420000"/>
                <a:gd name="connsiteY12" fmla="*/ 1800000 h 1800000"/>
                <a:gd name="connsiteX13" fmla="*/ 0 w 3420000"/>
                <a:gd name="connsiteY13" fmla="*/ 1800000 h 1800000"/>
                <a:gd name="connsiteX14" fmla="*/ 0 w 3420000"/>
                <a:gd name="connsiteY14" fmla="*/ 1200000 h 1800000"/>
                <a:gd name="connsiteX15" fmla="*/ 0 w 3420000"/>
                <a:gd name="connsiteY15" fmla="*/ 582000 h 1800000"/>
                <a:gd name="connsiteX16" fmla="*/ 0 w 3420000"/>
                <a:gd name="connsiteY16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0000" h="1800000" fill="none" extrusionOk="0">
                  <a:moveTo>
                    <a:pt x="0" y="0"/>
                  </a:moveTo>
                  <a:cubicBezTo>
                    <a:pt x="201252" y="-20386"/>
                    <a:pt x="380304" y="-10910"/>
                    <a:pt x="718200" y="0"/>
                  </a:cubicBezTo>
                  <a:cubicBezTo>
                    <a:pt x="1056096" y="10910"/>
                    <a:pt x="1124958" y="24703"/>
                    <a:pt x="1299600" y="0"/>
                  </a:cubicBezTo>
                  <a:cubicBezTo>
                    <a:pt x="1474242" y="-24703"/>
                    <a:pt x="1749608" y="-28151"/>
                    <a:pt x="1983600" y="0"/>
                  </a:cubicBezTo>
                  <a:cubicBezTo>
                    <a:pt x="2217592" y="28151"/>
                    <a:pt x="2315381" y="-21654"/>
                    <a:pt x="2565000" y="0"/>
                  </a:cubicBezTo>
                  <a:cubicBezTo>
                    <a:pt x="2814619" y="21654"/>
                    <a:pt x="3189024" y="-14458"/>
                    <a:pt x="3420000" y="0"/>
                  </a:cubicBezTo>
                  <a:cubicBezTo>
                    <a:pt x="3417425" y="251969"/>
                    <a:pt x="3417837" y="364809"/>
                    <a:pt x="3420000" y="546000"/>
                  </a:cubicBezTo>
                  <a:cubicBezTo>
                    <a:pt x="3422163" y="727191"/>
                    <a:pt x="3391607" y="1010741"/>
                    <a:pt x="3420000" y="1182000"/>
                  </a:cubicBezTo>
                  <a:cubicBezTo>
                    <a:pt x="3448393" y="1353259"/>
                    <a:pt x="3447295" y="1614716"/>
                    <a:pt x="3420000" y="1800000"/>
                  </a:cubicBezTo>
                  <a:cubicBezTo>
                    <a:pt x="3170180" y="1801012"/>
                    <a:pt x="3049736" y="1784764"/>
                    <a:pt x="2804400" y="1800000"/>
                  </a:cubicBezTo>
                  <a:cubicBezTo>
                    <a:pt x="2559064" y="1815236"/>
                    <a:pt x="2413422" y="1832270"/>
                    <a:pt x="2120400" y="1800000"/>
                  </a:cubicBezTo>
                  <a:cubicBezTo>
                    <a:pt x="1827378" y="1767730"/>
                    <a:pt x="1737625" y="1822319"/>
                    <a:pt x="1504800" y="1800000"/>
                  </a:cubicBezTo>
                  <a:cubicBezTo>
                    <a:pt x="1271975" y="1777681"/>
                    <a:pt x="946556" y="1803320"/>
                    <a:pt x="752400" y="1800000"/>
                  </a:cubicBezTo>
                  <a:cubicBezTo>
                    <a:pt x="558244" y="1796680"/>
                    <a:pt x="289608" y="1765153"/>
                    <a:pt x="0" y="1800000"/>
                  </a:cubicBezTo>
                  <a:cubicBezTo>
                    <a:pt x="-9532" y="1505635"/>
                    <a:pt x="11529" y="1423720"/>
                    <a:pt x="0" y="1200000"/>
                  </a:cubicBezTo>
                  <a:cubicBezTo>
                    <a:pt x="-11529" y="976280"/>
                    <a:pt x="14185" y="833099"/>
                    <a:pt x="0" y="582000"/>
                  </a:cubicBezTo>
                  <a:cubicBezTo>
                    <a:pt x="-14185" y="330901"/>
                    <a:pt x="-16616" y="176477"/>
                    <a:pt x="0" y="0"/>
                  </a:cubicBezTo>
                  <a:close/>
                </a:path>
                <a:path w="3420000" h="1800000" stroke="0" extrusionOk="0">
                  <a:moveTo>
                    <a:pt x="0" y="0"/>
                  </a:moveTo>
                  <a:cubicBezTo>
                    <a:pt x="166274" y="-10773"/>
                    <a:pt x="372992" y="-11912"/>
                    <a:pt x="684000" y="0"/>
                  </a:cubicBezTo>
                  <a:cubicBezTo>
                    <a:pt x="995008" y="11912"/>
                    <a:pt x="1093901" y="-34061"/>
                    <a:pt x="1402200" y="0"/>
                  </a:cubicBezTo>
                  <a:cubicBezTo>
                    <a:pt x="1710499" y="34061"/>
                    <a:pt x="1904956" y="-17892"/>
                    <a:pt x="2052000" y="0"/>
                  </a:cubicBezTo>
                  <a:cubicBezTo>
                    <a:pt x="2199044" y="17892"/>
                    <a:pt x="2472004" y="10182"/>
                    <a:pt x="2804400" y="0"/>
                  </a:cubicBezTo>
                  <a:cubicBezTo>
                    <a:pt x="3136796" y="-10182"/>
                    <a:pt x="3294229" y="29687"/>
                    <a:pt x="3420000" y="0"/>
                  </a:cubicBezTo>
                  <a:cubicBezTo>
                    <a:pt x="3441812" y="190669"/>
                    <a:pt x="3400473" y="430664"/>
                    <a:pt x="3420000" y="564000"/>
                  </a:cubicBezTo>
                  <a:cubicBezTo>
                    <a:pt x="3439527" y="697336"/>
                    <a:pt x="3440616" y="875503"/>
                    <a:pt x="3420000" y="1164000"/>
                  </a:cubicBezTo>
                  <a:cubicBezTo>
                    <a:pt x="3399384" y="1452497"/>
                    <a:pt x="3405394" y="1540400"/>
                    <a:pt x="3420000" y="1800000"/>
                  </a:cubicBezTo>
                  <a:cubicBezTo>
                    <a:pt x="3118674" y="1826406"/>
                    <a:pt x="2899776" y="1773098"/>
                    <a:pt x="2701800" y="1800000"/>
                  </a:cubicBezTo>
                  <a:cubicBezTo>
                    <a:pt x="2503824" y="1826902"/>
                    <a:pt x="2195788" y="1808955"/>
                    <a:pt x="2017800" y="1800000"/>
                  </a:cubicBezTo>
                  <a:cubicBezTo>
                    <a:pt x="1839812" y="1791045"/>
                    <a:pt x="1643004" y="1803912"/>
                    <a:pt x="1333800" y="1800000"/>
                  </a:cubicBezTo>
                  <a:cubicBezTo>
                    <a:pt x="1024596" y="1796088"/>
                    <a:pt x="368569" y="1848509"/>
                    <a:pt x="0" y="1800000"/>
                  </a:cubicBezTo>
                  <a:cubicBezTo>
                    <a:pt x="31391" y="1615896"/>
                    <a:pt x="798" y="1434546"/>
                    <a:pt x="0" y="1164000"/>
                  </a:cubicBezTo>
                  <a:cubicBezTo>
                    <a:pt x="-798" y="893454"/>
                    <a:pt x="-17439" y="833266"/>
                    <a:pt x="0" y="618000"/>
                  </a:cubicBezTo>
                  <a:cubicBezTo>
                    <a:pt x="17439" y="402734"/>
                    <a:pt x="23510" y="222088"/>
                    <a:pt x="0" y="0"/>
                  </a:cubicBezTo>
                  <a:close/>
                </a:path>
              </a:pathLst>
            </a:custGeom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30263803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675BE83-366E-5B8B-2C70-CEE8DB37E046}"/>
              </a:ext>
            </a:extLst>
          </p:cNvPr>
          <p:cNvGrpSpPr/>
          <p:nvPr/>
        </p:nvGrpSpPr>
        <p:grpSpPr>
          <a:xfrm>
            <a:off x="7417595" y="4138752"/>
            <a:ext cx="3600000" cy="2423983"/>
            <a:chOff x="7417595" y="4138752"/>
            <a:chExt cx="3600000" cy="2423983"/>
          </a:xfrm>
        </p:grpSpPr>
        <p:sp>
          <p:nvSpPr>
            <p:cNvPr id="23" name="Content Placeholder 4">
              <a:extLst>
                <a:ext uri="{FF2B5EF4-FFF2-40B4-BE49-F238E27FC236}">
                  <a16:creationId xmlns:a16="http://schemas.microsoft.com/office/drawing/2014/main" id="{4F8F75F7-B6A2-796C-731B-F9296B225563}"/>
                </a:ext>
              </a:extLst>
            </p:cNvPr>
            <p:cNvSpPr txBox="1">
              <a:spLocks/>
            </p:cNvSpPr>
            <p:nvPr/>
          </p:nvSpPr>
          <p:spPr>
            <a:xfrm>
              <a:off x="7417595" y="5956819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D.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28" descr="A tapir walking on grass&#10;&#10;Description automatically generated">
              <a:extLst>
                <a:ext uri="{FF2B5EF4-FFF2-40B4-BE49-F238E27FC236}">
                  <a16:creationId xmlns:a16="http://schemas.microsoft.com/office/drawing/2014/main" id="{4BC9CEC8-653C-3994-2E26-2D12D9C3C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3" t="36813" r="34873" b="33850"/>
            <a:stretch/>
          </p:blipFill>
          <p:spPr>
            <a:xfrm>
              <a:off x="7507595" y="4138752"/>
              <a:ext cx="3420000" cy="1800001"/>
            </a:xfrm>
            <a:custGeom>
              <a:avLst/>
              <a:gdLst>
                <a:gd name="connsiteX0" fmla="*/ 0 w 3420000"/>
                <a:gd name="connsiteY0" fmla="*/ 0 h 1800001"/>
                <a:gd name="connsiteX1" fmla="*/ 718200 w 3420000"/>
                <a:gd name="connsiteY1" fmla="*/ 0 h 1800001"/>
                <a:gd name="connsiteX2" fmla="*/ 1402200 w 3420000"/>
                <a:gd name="connsiteY2" fmla="*/ 0 h 1800001"/>
                <a:gd name="connsiteX3" fmla="*/ 2086200 w 3420000"/>
                <a:gd name="connsiteY3" fmla="*/ 0 h 1800001"/>
                <a:gd name="connsiteX4" fmla="*/ 3420000 w 3420000"/>
                <a:gd name="connsiteY4" fmla="*/ 0 h 1800001"/>
                <a:gd name="connsiteX5" fmla="*/ 3420000 w 3420000"/>
                <a:gd name="connsiteY5" fmla="*/ 618000 h 1800001"/>
                <a:gd name="connsiteX6" fmla="*/ 3420000 w 3420000"/>
                <a:gd name="connsiteY6" fmla="*/ 1200001 h 1800001"/>
                <a:gd name="connsiteX7" fmla="*/ 3420000 w 3420000"/>
                <a:gd name="connsiteY7" fmla="*/ 1800001 h 1800001"/>
                <a:gd name="connsiteX8" fmla="*/ 2667600 w 3420000"/>
                <a:gd name="connsiteY8" fmla="*/ 1800001 h 1800001"/>
                <a:gd name="connsiteX9" fmla="*/ 2052000 w 3420000"/>
                <a:gd name="connsiteY9" fmla="*/ 1800001 h 1800001"/>
                <a:gd name="connsiteX10" fmla="*/ 1402200 w 3420000"/>
                <a:gd name="connsiteY10" fmla="*/ 1800001 h 1800001"/>
                <a:gd name="connsiteX11" fmla="*/ 718200 w 3420000"/>
                <a:gd name="connsiteY11" fmla="*/ 1800001 h 1800001"/>
                <a:gd name="connsiteX12" fmla="*/ 0 w 3420000"/>
                <a:gd name="connsiteY12" fmla="*/ 1800001 h 1800001"/>
                <a:gd name="connsiteX13" fmla="*/ 0 w 3420000"/>
                <a:gd name="connsiteY13" fmla="*/ 1182001 h 1800001"/>
                <a:gd name="connsiteX14" fmla="*/ 0 w 3420000"/>
                <a:gd name="connsiteY14" fmla="*/ 582000 h 1800001"/>
                <a:gd name="connsiteX15" fmla="*/ 0 w 3420000"/>
                <a:gd name="connsiteY15" fmla="*/ 0 h 180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20000" h="1800001" fill="none" extrusionOk="0">
                  <a:moveTo>
                    <a:pt x="0" y="0"/>
                  </a:moveTo>
                  <a:cubicBezTo>
                    <a:pt x="153950" y="23982"/>
                    <a:pt x="375466" y="432"/>
                    <a:pt x="718200" y="0"/>
                  </a:cubicBezTo>
                  <a:cubicBezTo>
                    <a:pt x="1060934" y="-432"/>
                    <a:pt x="1247564" y="-20442"/>
                    <a:pt x="1402200" y="0"/>
                  </a:cubicBezTo>
                  <a:cubicBezTo>
                    <a:pt x="1556836" y="20442"/>
                    <a:pt x="1763116" y="20567"/>
                    <a:pt x="2086200" y="0"/>
                  </a:cubicBezTo>
                  <a:cubicBezTo>
                    <a:pt x="2409284" y="-20567"/>
                    <a:pt x="2944244" y="17609"/>
                    <a:pt x="3420000" y="0"/>
                  </a:cubicBezTo>
                  <a:cubicBezTo>
                    <a:pt x="3430623" y="184298"/>
                    <a:pt x="3431993" y="439425"/>
                    <a:pt x="3420000" y="618000"/>
                  </a:cubicBezTo>
                  <a:cubicBezTo>
                    <a:pt x="3408007" y="796575"/>
                    <a:pt x="3428848" y="1061358"/>
                    <a:pt x="3420000" y="1200001"/>
                  </a:cubicBezTo>
                  <a:cubicBezTo>
                    <a:pt x="3411152" y="1338644"/>
                    <a:pt x="3433054" y="1501379"/>
                    <a:pt x="3420000" y="1800001"/>
                  </a:cubicBezTo>
                  <a:cubicBezTo>
                    <a:pt x="3067693" y="1784787"/>
                    <a:pt x="2948686" y="1830857"/>
                    <a:pt x="2667600" y="1800001"/>
                  </a:cubicBezTo>
                  <a:cubicBezTo>
                    <a:pt x="2386514" y="1769145"/>
                    <a:pt x="2222097" y="1804825"/>
                    <a:pt x="2052000" y="1800001"/>
                  </a:cubicBezTo>
                  <a:cubicBezTo>
                    <a:pt x="1881903" y="1795177"/>
                    <a:pt x="1625619" y="1814794"/>
                    <a:pt x="1402200" y="1800001"/>
                  </a:cubicBezTo>
                  <a:cubicBezTo>
                    <a:pt x="1178781" y="1785208"/>
                    <a:pt x="898672" y="1814263"/>
                    <a:pt x="718200" y="1800001"/>
                  </a:cubicBezTo>
                  <a:cubicBezTo>
                    <a:pt x="537728" y="1785739"/>
                    <a:pt x="302616" y="1798549"/>
                    <a:pt x="0" y="1800001"/>
                  </a:cubicBezTo>
                  <a:cubicBezTo>
                    <a:pt x="20537" y="1661890"/>
                    <a:pt x="-21670" y="1485761"/>
                    <a:pt x="0" y="1182001"/>
                  </a:cubicBezTo>
                  <a:cubicBezTo>
                    <a:pt x="21670" y="878241"/>
                    <a:pt x="-18937" y="709205"/>
                    <a:pt x="0" y="582000"/>
                  </a:cubicBezTo>
                  <a:cubicBezTo>
                    <a:pt x="18937" y="454795"/>
                    <a:pt x="-9925" y="136059"/>
                    <a:pt x="0" y="0"/>
                  </a:cubicBezTo>
                  <a:close/>
                </a:path>
                <a:path w="3420000" h="1800001" stroke="0" extrusionOk="0">
                  <a:moveTo>
                    <a:pt x="0" y="0"/>
                  </a:moveTo>
                  <a:cubicBezTo>
                    <a:pt x="169301" y="8328"/>
                    <a:pt x="308291" y="2952"/>
                    <a:pt x="615600" y="0"/>
                  </a:cubicBezTo>
                  <a:cubicBezTo>
                    <a:pt x="922909" y="-2952"/>
                    <a:pt x="957512" y="27438"/>
                    <a:pt x="1197000" y="0"/>
                  </a:cubicBezTo>
                  <a:cubicBezTo>
                    <a:pt x="1436488" y="-27438"/>
                    <a:pt x="1664504" y="28887"/>
                    <a:pt x="1812600" y="0"/>
                  </a:cubicBezTo>
                  <a:cubicBezTo>
                    <a:pt x="1960696" y="-28887"/>
                    <a:pt x="2266309" y="28174"/>
                    <a:pt x="2565000" y="0"/>
                  </a:cubicBezTo>
                  <a:cubicBezTo>
                    <a:pt x="2863691" y="-28174"/>
                    <a:pt x="3037292" y="-4965"/>
                    <a:pt x="3420000" y="0"/>
                  </a:cubicBezTo>
                  <a:cubicBezTo>
                    <a:pt x="3388889" y="309883"/>
                    <a:pt x="3423986" y="341596"/>
                    <a:pt x="3420000" y="636000"/>
                  </a:cubicBezTo>
                  <a:cubicBezTo>
                    <a:pt x="3416014" y="930404"/>
                    <a:pt x="3402301" y="927544"/>
                    <a:pt x="3420000" y="1218001"/>
                  </a:cubicBezTo>
                  <a:cubicBezTo>
                    <a:pt x="3437699" y="1508458"/>
                    <a:pt x="3432473" y="1682779"/>
                    <a:pt x="3420000" y="1800001"/>
                  </a:cubicBezTo>
                  <a:cubicBezTo>
                    <a:pt x="3166633" y="1805737"/>
                    <a:pt x="3058753" y="1771754"/>
                    <a:pt x="2804400" y="1800001"/>
                  </a:cubicBezTo>
                  <a:cubicBezTo>
                    <a:pt x="2550047" y="1828248"/>
                    <a:pt x="2461365" y="1801798"/>
                    <a:pt x="2223000" y="1800001"/>
                  </a:cubicBezTo>
                  <a:cubicBezTo>
                    <a:pt x="1984635" y="1798204"/>
                    <a:pt x="1850531" y="1819510"/>
                    <a:pt x="1641600" y="1800001"/>
                  </a:cubicBezTo>
                  <a:cubicBezTo>
                    <a:pt x="1432669" y="1780492"/>
                    <a:pt x="1054694" y="1803240"/>
                    <a:pt x="889200" y="1800001"/>
                  </a:cubicBezTo>
                  <a:cubicBezTo>
                    <a:pt x="723706" y="1796762"/>
                    <a:pt x="232920" y="1784923"/>
                    <a:pt x="0" y="1800001"/>
                  </a:cubicBezTo>
                  <a:cubicBezTo>
                    <a:pt x="-24462" y="1593695"/>
                    <a:pt x="-53" y="1474418"/>
                    <a:pt x="0" y="1236001"/>
                  </a:cubicBezTo>
                  <a:cubicBezTo>
                    <a:pt x="53" y="997584"/>
                    <a:pt x="-2041" y="805553"/>
                    <a:pt x="0" y="672000"/>
                  </a:cubicBezTo>
                  <a:cubicBezTo>
                    <a:pt x="2041" y="538447"/>
                    <a:pt x="-18990" y="290687"/>
                    <a:pt x="0" y="0"/>
                  </a:cubicBezTo>
                  <a:close/>
                </a:path>
              </a:pathLst>
            </a:custGeom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306084776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8988B3-74CE-19BD-7C82-EFA137A1C712}"/>
              </a:ext>
            </a:extLst>
          </p:cNvPr>
          <p:cNvGrpSpPr/>
          <p:nvPr/>
        </p:nvGrpSpPr>
        <p:grpSpPr>
          <a:xfrm>
            <a:off x="3077025" y="1635737"/>
            <a:ext cx="3600000" cy="2454175"/>
            <a:chOff x="3077025" y="1635737"/>
            <a:chExt cx="3600000" cy="2454175"/>
          </a:xfrm>
        </p:grpSpPr>
        <p:sp>
          <p:nvSpPr>
            <p:cNvPr id="12" name="Content Placeholder 4">
              <a:extLst>
                <a:ext uri="{FF2B5EF4-FFF2-40B4-BE49-F238E27FC236}">
                  <a16:creationId xmlns:a16="http://schemas.microsoft.com/office/drawing/2014/main" id="{2DB53A63-81BC-B7A5-B484-CEFE49ED8DC9}"/>
                </a:ext>
              </a:extLst>
            </p:cNvPr>
            <p:cNvSpPr txBox="1">
              <a:spLocks/>
            </p:cNvSpPr>
            <p:nvPr/>
          </p:nvSpPr>
          <p:spPr>
            <a:xfrm>
              <a:off x="3077025" y="3483996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A.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 descr="A leopard with black background&#10;&#10;Description automatically generated">
              <a:extLst>
                <a:ext uri="{FF2B5EF4-FFF2-40B4-BE49-F238E27FC236}">
                  <a16:creationId xmlns:a16="http://schemas.microsoft.com/office/drawing/2014/main" id="{56E59516-2D85-5B30-FD62-025DC2B54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7" t="34791" r="34317" b="35970"/>
            <a:stretch/>
          </p:blipFill>
          <p:spPr>
            <a:xfrm>
              <a:off x="3167025" y="1635737"/>
              <a:ext cx="3419999" cy="1793263"/>
            </a:xfrm>
            <a:custGeom>
              <a:avLst/>
              <a:gdLst>
                <a:gd name="connsiteX0" fmla="*/ 0 w 3419999"/>
                <a:gd name="connsiteY0" fmla="*/ 0 h 1793263"/>
                <a:gd name="connsiteX1" fmla="*/ 718200 w 3419999"/>
                <a:gd name="connsiteY1" fmla="*/ 0 h 1793263"/>
                <a:gd name="connsiteX2" fmla="*/ 1470600 w 3419999"/>
                <a:gd name="connsiteY2" fmla="*/ 0 h 1793263"/>
                <a:gd name="connsiteX3" fmla="*/ 2120399 w 3419999"/>
                <a:gd name="connsiteY3" fmla="*/ 0 h 1793263"/>
                <a:gd name="connsiteX4" fmla="*/ 3419999 w 3419999"/>
                <a:gd name="connsiteY4" fmla="*/ 0 h 1793263"/>
                <a:gd name="connsiteX5" fmla="*/ 3419999 w 3419999"/>
                <a:gd name="connsiteY5" fmla="*/ 633620 h 1793263"/>
                <a:gd name="connsiteX6" fmla="*/ 3419999 w 3419999"/>
                <a:gd name="connsiteY6" fmla="*/ 1177576 h 1793263"/>
                <a:gd name="connsiteX7" fmla="*/ 3419999 w 3419999"/>
                <a:gd name="connsiteY7" fmla="*/ 1793263 h 1793263"/>
                <a:gd name="connsiteX8" fmla="*/ 2838599 w 3419999"/>
                <a:gd name="connsiteY8" fmla="*/ 1793263 h 1793263"/>
                <a:gd name="connsiteX9" fmla="*/ 2222999 w 3419999"/>
                <a:gd name="connsiteY9" fmla="*/ 1793263 h 1793263"/>
                <a:gd name="connsiteX10" fmla="*/ 1573200 w 3419999"/>
                <a:gd name="connsiteY10" fmla="*/ 1793263 h 1793263"/>
                <a:gd name="connsiteX11" fmla="*/ 991800 w 3419999"/>
                <a:gd name="connsiteY11" fmla="*/ 1793263 h 1793263"/>
                <a:gd name="connsiteX12" fmla="*/ 0 w 3419999"/>
                <a:gd name="connsiteY12" fmla="*/ 1793263 h 1793263"/>
                <a:gd name="connsiteX13" fmla="*/ 0 w 3419999"/>
                <a:gd name="connsiteY13" fmla="*/ 1159643 h 1793263"/>
                <a:gd name="connsiteX14" fmla="*/ 0 w 3419999"/>
                <a:gd name="connsiteY14" fmla="*/ 543956 h 1793263"/>
                <a:gd name="connsiteX15" fmla="*/ 0 w 3419999"/>
                <a:gd name="connsiteY15" fmla="*/ 0 h 179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9999" h="1793263" fill="none" extrusionOk="0">
                  <a:moveTo>
                    <a:pt x="0" y="0"/>
                  </a:moveTo>
                  <a:cubicBezTo>
                    <a:pt x="222136" y="-17246"/>
                    <a:pt x="568066" y="19545"/>
                    <a:pt x="718200" y="0"/>
                  </a:cubicBezTo>
                  <a:cubicBezTo>
                    <a:pt x="868334" y="-19545"/>
                    <a:pt x="1228743" y="-24843"/>
                    <a:pt x="1470600" y="0"/>
                  </a:cubicBezTo>
                  <a:cubicBezTo>
                    <a:pt x="1712457" y="24843"/>
                    <a:pt x="1829520" y="1641"/>
                    <a:pt x="2120399" y="0"/>
                  </a:cubicBezTo>
                  <a:cubicBezTo>
                    <a:pt x="2411278" y="-1641"/>
                    <a:pt x="2961465" y="-57559"/>
                    <a:pt x="3419999" y="0"/>
                  </a:cubicBezTo>
                  <a:cubicBezTo>
                    <a:pt x="3388671" y="258311"/>
                    <a:pt x="3439381" y="431520"/>
                    <a:pt x="3419999" y="633620"/>
                  </a:cubicBezTo>
                  <a:cubicBezTo>
                    <a:pt x="3400617" y="835720"/>
                    <a:pt x="3401581" y="920486"/>
                    <a:pt x="3419999" y="1177576"/>
                  </a:cubicBezTo>
                  <a:cubicBezTo>
                    <a:pt x="3438417" y="1434666"/>
                    <a:pt x="3438920" y="1631365"/>
                    <a:pt x="3419999" y="1793263"/>
                  </a:cubicBezTo>
                  <a:cubicBezTo>
                    <a:pt x="3250113" y="1805848"/>
                    <a:pt x="3005848" y="1808925"/>
                    <a:pt x="2838599" y="1793263"/>
                  </a:cubicBezTo>
                  <a:cubicBezTo>
                    <a:pt x="2671350" y="1777601"/>
                    <a:pt x="2351112" y="1763363"/>
                    <a:pt x="2222999" y="1793263"/>
                  </a:cubicBezTo>
                  <a:cubicBezTo>
                    <a:pt x="2094886" y="1823163"/>
                    <a:pt x="1765831" y="1766871"/>
                    <a:pt x="1573200" y="1793263"/>
                  </a:cubicBezTo>
                  <a:cubicBezTo>
                    <a:pt x="1380569" y="1819655"/>
                    <a:pt x="1148540" y="1764919"/>
                    <a:pt x="991800" y="1793263"/>
                  </a:cubicBezTo>
                  <a:cubicBezTo>
                    <a:pt x="835060" y="1821607"/>
                    <a:pt x="209269" y="1791119"/>
                    <a:pt x="0" y="1793263"/>
                  </a:cubicBezTo>
                  <a:cubicBezTo>
                    <a:pt x="-2999" y="1518666"/>
                    <a:pt x="-375" y="1314458"/>
                    <a:pt x="0" y="1159643"/>
                  </a:cubicBezTo>
                  <a:cubicBezTo>
                    <a:pt x="375" y="1004828"/>
                    <a:pt x="-11030" y="845961"/>
                    <a:pt x="0" y="543956"/>
                  </a:cubicBezTo>
                  <a:cubicBezTo>
                    <a:pt x="11030" y="241951"/>
                    <a:pt x="2043" y="114528"/>
                    <a:pt x="0" y="0"/>
                  </a:cubicBezTo>
                  <a:close/>
                </a:path>
                <a:path w="3419999" h="1793263" stroke="0" extrusionOk="0">
                  <a:moveTo>
                    <a:pt x="0" y="0"/>
                  </a:moveTo>
                  <a:cubicBezTo>
                    <a:pt x="206344" y="32075"/>
                    <a:pt x="472823" y="-9366"/>
                    <a:pt x="649800" y="0"/>
                  </a:cubicBezTo>
                  <a:cubicBezTo>
                    <a:pt x="826777" y="9366"/>
                    <a:pt x="1109463" y="15663"/>
                    <a:pt x="1231200" y="0"/>
                  </a:cubicBezTo>
                  <a:cubicBezTo>
                    <a:pt x="1352937" y="-15663"/>
                    <a:pt x="1613052" y="1842"/>
                    <a:pt x="1846799" y="0"/>
                  </a:cubicBezTo>
                  <a:cubicBezTo>
                    <a:pt x="2080546" y="-1842"/>
                    <a:pt x="2359923" y="-17050"/>
                    <a:pt x="2599199" y="0"/>
                  </a:cubicBezTo>
                  <a:cubicBezTo>
                    <a:pt x="2838475" y="17050"/>
                    <a:pt x="3025897" y="-653"/>
                    <a:pt x="3419999" y="0"/>
                  </a:cubicBezTo>
                  <a:cubicBezTo>
                    <a:pt x="3431548" y="142927"/>
                    <a:pt x="3414815" y="311006"/>
                    <a:pt x="3419999" y="543956"/>
                  </a:cubicBezTo>
                  <a:cubicBezTo>
                    <a:pt x="3425183" y="776906"/>
                    <a:pt x="3411291" y="925629"/>
                    <a:pt x="3419999" y="1159643"/>
                  </a:cubicBezTo>
                  <a:cubicBezTo>
                    <a:pt x="3428707" y="1393657"/>
                    <a:pt x="3411110" y="1592400"/>
                    <a:pt x="3419999" y="1793263"/>
                  </a:cubicBezTo>
                  <a:cubicBezTo>
                    <a:pt x="3260462" y="1768218"/>
                    <a:pt x="2946245" y="1787796"/>
                    <a:pt x="2770199" y="1793263"/>
                  </a:cubicBezTo>
                  <a:cubicBezTo>
                    <a:pt x="2594153" y="1798730"/>
                    <a:pt x="2365982" y="1814221"/>
                    <a:pt x="2154599" y="1793263"/>
                  </a:cubicBezTo>
                  <a:cubicBezTo>
                    <a:pt x="1943216" y="1772305"/>
                    <a:pt x="1786709" y="1802491"/>
                    <a:pt x="1573200" y="1793263"/>
                  </a:cubicBezTo>
                  <a:cubicBezTo>
                    <a:pt x="1359691" y="1784035"/>
                    <a:pt x="1088600" y="1775216"/>
                    <a:pt x="957600" y="1793263"/>
                  </a:cubicBezTo>
                  <a:cubicBezTo>
                    <a:pt x="826600" y="1811310"/>
                    <a:pt x="387651" y="1767687"/>
                    <a:pt x="0" y="1793263"/>
                  </a:cubicBezTo>
                  <a:cubicBezTo>
                    <a:pt x="9765" y="1504373"/>
                    <a:pt x="2163" y="1371148"/>
                    <a:pt x="0" y="1195509"/>
                  </a:cubicBezTo>
                  <a:cubicBezTo>
                    <a:pt x="-2163" y="1019870"/>
                    <a:pt x="16357" y="871242"/>
                    <a:pt x="0" y="651552"/>
                  </a:cubicBezTo>
                  <a:cubicBezTo>
                    <a:pt x="-16357" y="431862"/>
                    <a:pt x="-1770" y="324020"/>
                    <a:pt x="0" y="0"/>
                  </a:cubicBezTo>
                  <a:close/>
                </a:path>
              </a:pathLst>
            </a:custGeom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213610382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968AFDD-4156-2122-89A3-CDA6E41B0E17}"/>
              </a:ext>
            </a:extLst>
          </p:cNvPr>
          <p:cNvSpPr txBox="1"/>
          <p:nvPr/>
        </p:nvSpPr>
        <p:spPr>
          <a:xfrm rot="21357824">
            <a:off x="5153882" y="5666903"/>
            <a:ext cx="187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i="1" dirty="0">
                <a:solidFill>
                  <a:schemeClr val="bg1"/>
                </a:solidFill>
              </a:rPr>
              <a:t>Vicuña</a:t>
            </a:r>
            <a:endParaRPr lang="LID4096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8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E7319-332D-D5E8-2193-94F1764F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747D05-DCE7-5221-795F-A770A45A1B00}"/>
              </a:ext>
            </a:extLst>
          </p:cNvPr>
          <p:cNvGrpSpPr/>
          <p:nvPr/>
        </p:nvGrpSpPr>
        <p:grpSpPr>
          <a:xfrm>
            <a:off x="2845370" y="2789585"/>
            <a:ext cx="9037674" cy="2463491"/>
            <a:chOff x="2845370" y="2789585"/>
            <a:chExt cx="9037674" cy="24634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77767B-796E-CB58-1ED3-A7712C773B78}"/>
                </a:ext>
              </a:extLst>
            </p:cNvPr>
            <p:cNvSpPr/>
            <p:nvPr/>
          </p:nvSpPr>
          <p:spPr>
            <a:xfrm>
              <a:off x="3383972" y="3136171"/>
              <a:ext cx="7929070" cy="1726452"/>
            </a:xfrm>
            <a:custGeom>
              <a:avLst/>
              <a:gdLst>
                <a:gd name="connsiteX0" fmla="*/ 0 w 7929070"/>
                <a:gd name="connsiteY0" fmla="*/ 0 h 1726452"/>
                <a:gd name="connsiteX1" fmla="*/ 724944 w 7929070"/>
                <a:gd name="connsiteY1" fmla="*/ 0 h 1726452"/>
                <a:gd name="connsiteX2" fmla="*/ 1291306 w 7929070"/>
                <a:gd name="connsiteY2" fmla="*/ 0 h 1726452"/>
                <a:gd name="connsiteX3" fmla="*/ 1778377 w 7929070"/>
                <a:gd name="connsiteY3" fmla="*/ 0 h 1726452"/>
                <a:gd name="connsiteX4" fmla="*/ 2106867 w 7929070"/>
                <a:gd name="connsiteY4" fmla="*/ 0 h 1726452"/>
                <a:gd name="connsiteX5" fmla="*/ 2435357 w 7929070"/>
                <a:gd name="connsiteY5" fmla="*/ 0 h 1726452"/>
                <a:gd name="connsiteX6" fmla="*/ 3001719 w 7929070"/>
                <a:gd name="connsiteY6" fmla="*/ 0 h 1726452"/>
                <a:gd name="connsiteX7" fmla="*/ 3726663 w 7929070"/>
                <a:gd name="connsiteY7" fmla="*/ 0 h 1726452"/>
                <a:gd name="connsiteX8" fmla="*/ 4372316 w 7929070"/>
                <a:gd name="connsiteY8" fmla="*/ 0 h 1726452"/>
                <a:gd name="connsiteX9" fmla="*/ 5097259 w 7929070"/>
                <a:gd name="connsiteY9" fmla="*/ 0 h 1726452"/>
                <a:gd name="connsiteX10" fmla="*/ 5584331 w 7929070"/>
                <a:gd name="connsiteY10" fmla="*/ 0 h 1726452"/>
                <a:gd name="connsiteX11" fmla="*/ 6309274 w 7929070"/>
                <a:gd name="connsiteY11" fmla="*/ 0 h 1726452"/>
                <a:gd name="connsiteX12" fmla="*/ 6875636 w 7929070"/>
                <a:gd name="connsiteY12" fmla="*/ 0 h 1726452"/>
                <a:gd name="connsiteX13" fmla="*/ 7441999 w 7929070"/>
                <a:gd name="connsiteY13" fmla="*/ 0 h 1726452"/>
                <a:gd name="connsiteX14" fmla="*/ 7929070 w 7929070"/>
                <a:gd name="connsiteY14" fmla="*/ 0 h 1726452"/>
                <a:gd name="connsiteX15" fmla="*/ 7929070 w 7929070"/>
                <a:gd name="connsiteY15" fmla="*/ 575484 h 1726452"/>
                <a:gd name="connsiteX16" fmla="*/ 7929070 w 7929070"/>
                <a:gd name="connsiteY16" fmla="*/ 1133703 h 1726452"/>
                <a:gd name="connsiteX17" fmla="*/ 7929070 w 7929070"/>
                <a:gd name="connsiteY17" fmla="*/ 1726452 h 1726452"/>
                <a:gd name="connsiteX18" fmla="*/ 7600580 w 7929070"/>
                <a:gd name="connsiteY18" fmla="*/ 1726452 h 1726452"/>
                <a:gd name="connsiteX19" fmla="*/ 6954927 w 7929070"/>
                <a:gd name="connsiteY19" fmla="*/ 1726452 h 1726452"/>
                <a:gd name="connsiteX20" fmla="*/ 6388565 w 7929070"/>
                <a:gd name="connsiteY20" fmla="*/ 1726452 h 1726452"/>
                <a:gd name="connsiteX21" fmla="*/ 5822203 w 7929070"/>
                <a:gd name="connsiteY21" fmla="*/ 1726452 h 1726452"/>
                <a:gd name="connsiteX22" fmla="*/ 5097259 w 7929070"/>
                <a:gd name="connsiteY22" fmla="*/ 1726452 h 1726452"/>
                <a:gd name="connsiteX23" fmla="*/ 4610188 w 7929070"/>
                <a:gd name="connsiteY23" fmla="*/ 1726452 h 1726452"/>
                <a:gd name="connsiteX24" fmla="*/ 3885244 w 7929070"/>
                <a:gd name="connsiteY24" fmla="*/ 1726452 h 1726452"/>
                <a:gd name="connsiteX25" fmla="*/ 3318882 w 7929070"/>
                <a:gd name="connsiteY25" fmla="*/ 1726452 h 1726452"/>
                <a:gd name="connsiteX26" fmla="*/ 2990392 w 7929070"/>
                <a:gd name="connsiteY26" fmla="*/ 1726452 h 1726452"/>
                <a:gd name="connsiteX27" fmla="*/ 2265449 w 7929070"/>
                <a:gd name="connsiteY27" fmla="*/ 1726452 h 1726452"/>
                <a:gd name="connsiteX28" fmla="*/ 1540505 w 7929070"/>
                <a:gd name="connsiteY28" fmla="*/ 1726452 h 1726452"/>
                <a:gd name="connsiteX29" fmla="*/ 1053434 w 7929070"/>
                <a:gd name="connsiteY29" fmla="*/ 1726452 h 1726452"/>
                <a:gd name="connsiteX30" fmla="*/ 0 w 7929070"/>
                <a:gd name="connsiteY30" fmla="*/ 1726452 h 1726452"/>
                <a:gd name="connsiteX31" fmla="*/ 0 w 7929070"/>
                <a:gd name="connsiteY31" fmla="*/ 1168233 h 1726452"/>
                <a:gd name="connsiteX32" fmla="*/ 0 w 7929070"/>
                <a:gd name="connsiteY32" fmla="*/ 644542 h 1726452"/>
                <a:gd name="connsiteX33" fmla="*/ 0 w 7929070"/>
                <a:gd name="connsiteY33" fmla="*/ 0 h 172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9070" h="1726452" fill="none" extrusionOk="0">
                  <a:moveTo>
                    <a:pt x="0" y="0"/>
                  </a:moveTo>
                  <a:cubicBezTo>
                    <a:pt x="221321" y="-62027"/>
                    <a:pt x="408468" y="16928"/>
                    <a:pt x="724944" y="0"/>
                  </a:cubicBezTo>
                  <a:cubicBezTo>
                    <a:pt x="1041420" y="-16928"/>
                    <a:pt x="1083301" y="32920"/>
                    <a:pt x="1291306" y="0"/>
                  </a:cubicBezTo>
                  <a:cubicBezTo>
                    <a:pt x="1499311" y="-32920"/>
                    <a:pt x="1541661" y="155"/>
                    <a:pt x="1778377" y="0"/>
                  </a:cubicBezTo>
                  <a:cubicBezTo>
                    <a:pt x="2015093" y="-155"/>
                    <a:pt x="2005451" y="2933"/>
                    <a:pt x="2106867" y="0"/>
                  </a:cubicBezTo>
                  <a:cubicBezTo>
                    <a:pt x="2208283" y="-2933"/>
                    <a:pt x="2295953" y="12833"/>
                    <a:pt x="2435357" y="0"/>
                  </a:cubicBezTo>
                  <a:cubicBezTo>
                    <a:pt x="2574761" y="-12833"/>
                    <a:pt x="2853349" y="7576"/>
                    <a:pt x="3001719" y="0"/>
                  </a:cubicBezTo>
                  <a:cubicBezTo>
                    <a:pt x="3150089" y="-7576"/>
                    <a:pt x="3407661" y="60989"/>
                    <a:pt x="3726663" y="0"/>
                  </a:cubicBezTo>
                  <a:cubicBezTo>
                    <a:pt x="4045665" y="-60989"/>
                    <a:pt x="4127141" y="51108"/>
                    <a:pt x="4372316" y="0"/>
                  </a:cubicBezTo>
                  <a:cubicBezTo>
                    <a:pt x="4617491" y="-51108"/>
                    <a:pt x="4907314" y="71436"/>
                    <a:pt x="5097259" y="0"/>
                  </a:cubicBezTo>
                  <a:cubicBezTo>
                    <a:pt x="5287204" y="-71436"/>
                    <a:pt x="5357580" y="47572"/>
                    <a:pt x="5584331" y="0"/>
                  </a:cubicBezTo>
                  <a:cubicBezTo>
                    <a:pt x="5811082" y="-47572"/>
                    <a:pt x="6119853" y="28004"/>
                    <a:pt x="6309274" y="0"/>
                  </a:cubicBezTo>
                  <a:cubicBezTo>
                    <a:pt x="6498695" y="-28004"/>
                    <a:pt x="6722256" y="53131"/>
                    <a:pt x="6875636" y="0"/>
                  </a:cubicBezTo>
                  <a:cubicBezTo>
                    <a:pt x="7029016" y="-53131"/>
                    <a:pt x="7283613" y="35544"/>
                    <a:pt x="7441999" y="0"/>
                  </a:cubicBezTo>
                  <a:cubicBezTo>
                    <a:pt x="7600385" y="-35544"/>
                    <a:pt x="7686289" y="33192"/>
                    <a:pt x="7929070" y="0"/>
                  </a:cubicBezTo>
                  <a:cubicBezTo>
                    <a:pt x="7984512" y="250541"/>
                    <a:pt x="7900781" y="296996"/>
                    <a:pt x="7929070" y="575484"/>
                  </a:cubicBezTo>
                  <a:cubicBezTo>
                    <a:pt x="7957359" y="853972"/>
                    <a:pt x="7888076" y="962433"/>
                    <a:pt x="7929070" y="1133703"/>
                  </a:cubicBezTo>
                  <a:cubicBezTo>
                    <a:pt x="7970064" y="1304973"/>
                    <a:pt x="7914588" y="1559406"/>
                    <a:pt x="7929070" y="1726452"/>
                  </a:cubicBezTo>
                  <a:cubicBezTo>
                    <a:pt x="7833651" y="1739916"/>
                    <a:pt x="7734489" y="1704368"/>
                    <a:pt x="7600580" y="1726452"/>
                  </a:cubicBezTo>
                  <a:cubicBezTo>
                    <a:pt x="7466671" y="1748536"/>
                    <a:pt x="7238289" y="1684479"/>
                    <a:pt x="6954927" y="1726452"/>
                  </a:cubicBezTo>
                  <a:cubicBezTo>
                    <a:pt x="6671565" y="1768425"/>
                    <a:pt x="6598402" y="1678473"/>
                    <a:pt x="6388565" y="1726452"/>
                  </a:cubicBezTo>
                  <a:cubicBezTo>
                    <a:pt x="6178728" y="1774431"/>
                    <a:pt x="6022503" y="1685986"/>
                    <a:pt x="5822203" y="1726452"/>
                  </a:cubicBezTo>
                  <a:cubicBezTo>
                    <a:pt x="5621903" y="1766918"/>
                    <a:pt x="5277544" y="1652114"/>
                    <a:pt x="5097259" y="1726452"/>
                  </a:cubicBezTo>
                  <a:cubicBezTo>
                    <a:pt x="4916974" y="1800790"/>
                    <a:pt x="4772898" y="1691403"/>
                    <a:pt x="4610188" y="1726452"/>
                  </a:cubicBezTo>
                  <a:cubicBezTo>
                    <a:pt x="4447478" y="1761501"/>
                    <a:pt x="4129183" y="1683961"/>
                    <a:pt x="3885244" y="1726452"/>
                  </a:cubicBezTo>
                  <a:cubicBezTo>
                    <a:pt x="3641305" y="1768943"/>
                    <a:pt x="3462849" y="1712466"/>
                    <a:pt x="3318882" y="1726452"/>
                  </a:cubicBezTo>
                  <a:cubicBezTo>
                    <a:pt x="3174915" y="1740438"/>
                    <a:pt x="3146728" y="1708748"/>
                    <a:pt x="2990392" y="1726452"/>
                  </a:cubicBezTo>
                  <a:cubicBezTo>
                    <a:pt x="2834056" y="1744156"/>
                    <a:pt x="2419636" y="1699136"/>
                    <a:pt x="2265449" y="1726452"/>
                  </a:cubicBezTo>
                  <a:cubicBezTo>
                    <a:pt x="2111262" y="1753768"/>
                    <a:pt x="1814652" y="1687494"/>
                    <a:pt x="1540505" y="1726452"/>
                  </a:cubicBezTo>
                  <a:cubicBezTo>
                    <a:pt x="1266358" y="1765410"/>
                    <a:pt x="1222882" y="1709736"/>
                    <a:pt x="1053434" y="1726452"/>
                  </a:cubicBezTo>
                  <a:cubicBezTo>
                    <a:pt x="883986" y="1743168"/>
                    <a:pt x="343115" y="1685402"/>
                    <a:pt x="0" y="1726452"/>
                  </a:cubicBezTo>
                  <a:cubicBezTo>
                    <a:pt x="-13567" y="1578802"/>
                    <a:pt x="13371" y="1435294"/>
                    <a:pt x="0" y="1168233"/>
                  </a:cubicBezTo>
                  <a:cubicBezTo>
                    <a:pt x="-13371" y="901172"/>
                    <a:pt x="3241" y="828644"/>
                    <a:pt x="0" y="644542"/>
                  </a:cubicBezTo>
                  <a:cubicBezTo>
                    <a:pt x="-3241" y="460440"/>
                    <a:pt x="29389" y="150446"/>
                    <a:pt x="0" y="0"/>
                  </a:cubicBezTo>
                  <a:close/>
                </a:path>
                <a:path w="7929070" h="1726452" stroke="0" extrusionOk="0">
                  <a:moveTo>
                    <a:pt x="0" y="0"/>
                  </a:moveTo>
                  <a:cubicBezTo>
                    <a:pt x="183404" y="-51108"/>
                    <a:pt x="384746" y="30397"/>
                    <a:pt x="487071" y="0"/>
                  </a:cubicBezTo>
                  <a:cubicBezTo>
                    <a:pt x="589396" y="-30397"/>
                    <a:pt x="697495" y="26685"/>
                    <a:pt x="894852" y="0"/>
                  </a:cubicBezTo>
                  <a:cubicBezTo>
                    <a:pt x="1092209" y="-26685"/>
                    <a:pt x="1099502" y="17519"/>
                    <a:pt x="1302633" y="0"/>
                  </a:cubicBezTo>
                  <a:cubicBezTo>
                    <a:pt x="1505764" y="-17519"/>
                    <a:pt x="1606139" y="44643"/>
                    <a:pt x="1710414" y="0"/>
                  </a:cubicBezTo>
                  <a:cubicBezTo>
                    <a:pt x="1814689" y="-44643"/>
                    <a:pt x="1889745" y="36846"/>
                    <a:pt x="2038904" y="0"/>
                  </a:cubicBezTo>
                  <a:cubicBezTo>
                    <a:pt x="2188063" y="-36846"/>
                    <a:pt x="2204545" y="15773"/>
                    <a:pt x="2367394" y="0"/>
                  </a:cubicBezTo>
                  <a:cubicBezTo>
                    <a:pt x="2530243" y="-15773"/>
                    <a:pt x="2733336" y="19946"/>
                    <a:pt x="2854465" y="0"/>
                  </a:cubicBezTo>
                  <a:cubicBezTo>
                    <a:pt x="2975594" y="-19946"/>
                    <a:pt x="3267045" y="65008"/>
                    <a:pt x="3579409" y="0"/>
                  </a:cubicBezTo>
                  <a:cubicBezTo>
                    <a:pt x="3891773" y="-65008"/>
                    <a:pt x="3835227" y="686"/>
                    <a:pt x="3987189" y="0"/>
                  </a:cubicBezTo>
                  <a:cubicBezTo>
                    <a:pt x="4139151" y="-686"/>
                    <a:pt x="4316823" y="56655"/>
                    <a:pt x="4474261" y="0"/>
                  </a:cubicBezTo>
                  <a:cubicBezTo>
                    <a:pt x="4631699" y="-56655"/>
                    <a:pt x="4795564" y="48015"/>
                    <a:pt x="4961332" y="0"/>
                  </a:cubicBezTo>
                  <a:cubicBezTo>
                    <a:pt x="5127100" y="-48015"/>
                    <a:pt x="5291439" y="52704"/>
                    <a:pt x="5448404" y="0"/>
                  </a:cubicBezTo>
                  <a:cubicBezTo>
                    <a:pt x="5605369" y="-52704"/>
                    <a:pt x="5974458" y="1287"/>
                    <a:pt x="6173347" y="0"/>
                  </a:cubicBezTo>
                  <a:cubicBezTo>
                    <a:pt x="6372236" y="-1287"/>
                    <a:pt x="6649841" y="82407"/>
                    <a:pt x="6898291" y="0"/>
                  </a:cubicBezTo>
                  <a:cubicBezTo>
                    <a:pt x="7146741" y="-82407"/>
                    <a:pt x="7113680" y="23618"/>
                    <a:pt x="7226781" y="0"/>
                  </a:cubicBezTo>
                  <a:cubicBezTo>
                    <a:pt x="7339882" y="-23618"/>
                    <a:pt x="7735574" y="4304"/>
                    <a:pt x="7929070" y="0"/>
                  </a:cubicBezTo>
                  <a:cubicBezTo>
                    <a:pt x="7977303" y="246439"/>
                    <a:pt x="7871819" y="331301"/>
                    <a:pt x="7929070" y="523690"/>
                  </a:cubicBezTo>
                  <a:cubicBezTo>
                    <a:pt x="7986321" y="716079"/>
                    <a:pt x="7906914" y="870776"/>
                    <a:pt x="7929070" y="1047381"/>
                  </a:cubicBezTo>
                  <a:cubicBezTo>
                    <a:pt x="7951226" y="1223986"/>
                    <a:pt x="7862280" y="1469165"/>
                    <a:pt x="7929070" y="1726452"/>
                  </a:cubicBezTo>
                  <a:cubicBezTo>
                    <a:pt x="7701887" y="1772664"/>
                    <a:pt x="7522929" y="1707254"/>
                    <a:pt x="7362708" y="1726452"/>
                  </a:cubicBezTo>
                  <a:cubicBezTo>
                    <a:pt x="7202487" y="1745650"/>
                    <a:pt x="7129862" y="1684877"/>
                    <a:pt x="6954927" y="1726452"/>
                  </a:cubicBezTo>
                  <a:cubicBezTo>
                    <a:pt x="6779992" y="1768027"/>
                    <a:pt x="6421021" y="1668625"/>
                    <a:pt x="6229984" y="1726452"/>
                  </a:cubicBezTo>
                  <a:cubicBezTo>
                    <a:pt x="6038947" y="1784279"/>
                    <a:pt x="5906077" y="1690434"/>
                    <a:pt x="5584331" y="1726452"/>
                  </a:cubicBezTo>
                  <a:cubicBezTo>
                    <a:pt x="5262585" y="1762470"/>
                    <a:pt x="5365689" y="1680863"/>
                    <a:pt x="5176550" y="1726452"/>
                  </a:cubicBezTo>
                  <a:cubicBezTo>
                    <a:pt x="4987411" y="1772041"/>
                    <a:pt x="4836172" y="1687968"/>
                    <a:pt x="4530897" y="1726452"/>
                  </a:cubicBezTo>
                  <a:cubicBezTo>
                    <a:pt x="4225622" y="1764936"/>
                    <a:pt x="4340244" y="1718584"/>
                    <a:pt x="4202407" y="1726452"/>
                  </a:cubicBezTo>
                  <a:cubicBezTo>
                    <a:pt x="4064570" y="1734320"/>
                    <a:pt x="3860299" y="1659535"/>
                    <a:pt x="3636045" y="1726452"/>
                  </a:cubicBezTo>
                  <a:cubicBezTo>
                    <a:pt x="3411791" y="1793369"/>
                    <a:pt x="3134408" y="1679694"/>
                    <a:pt x="2911101" y="1726452"/>
                  </a:cubicBezTo>
                  <a:cubicBezTo>
                    <a:pt x="2687794" y="1773210"/>
                    <a:pt x="2479297" y="1700060"/>
                    <a:pt x="2186158" y="1726452"/>
                  </a:cubicBezTo>
                  <a:cubicBezTo>
                    <a:pt x="1893019" y="1752844"/>
                    <a:pt x="1750475" y="1669892"/>
                    <a:pt x="1540505" y="1726452"/>
                  </a:cubicBezTo>
                  <a:cubicBezTo>
                    <a:pt x="1330535" y="1783012"/>
                    <a:pt x="1168743" y="1722404"/>
                    <a:pt x="894852" y="1726452"/>
                  </a:cubicBezTo>
                  <a:cubicBezTo>
                    <a:pt x="620961" y="1730500"/>
                    <a:pt x="682826" y="1720490"/>
                    <a:pt x="487071" y="1726452"/>
                  </a:cubicBezTo>
                  <a:cubicBezTo>
                    <a:pt x="291316" y="1732414"/>
                    <a:pt x="142103" y="1703942"/>
                    <a:pt x="0" y="1726452"/>
                  </a:cubicBezTo>
                  <a:cubicBezTo>
                    <a:pt x="-58859" y="1441785"/>
                    <a:pt x="67604" y="1375771"/>
                    <a:pt x="0" y="1133703"/>
                  </a:cubicBezTo>
                  <a:cubicBezTo>
                    <a:pt x="-67604" y="891635"/>
                    <a:pt x="47781" y="848061"/>
                    <a:pt x="0" y="610013"/>
                  </a:cubicBezTo>
                  <a:cubicBezTo>
                    <a:pt x="-47781" y="371965"/>
                    <a:pt x="11841" y="2702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73134384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" name="Picture 3" descr="A white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70737C07-F68C-04F4-025C-19792722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7" t="38384" r="33012" b="37676"/>
            <a:stretch/>
          </p:blipFill>
          <p:spPr>
            <a:xfrm>
              <a:off x="2900868" y="2789585"/>
              <a:ext cx="8796670" cy="2463491"/>
            </a:xfrm>
            <a:prstGeom prst="rect">
              <a:avLst/>
            </a:prstGeom>
          </p:spPr>
        </p:pic>
        <p:sp>
          <p:nvSpPr>
            <p:cNvPr id="5" name="Content Placeholder 4">
              <a:extLst>
                <a:ext uri="{FF2B5EF4-FFF2-40B4-BE49-F238E27FC236}">
                  <a16:creationId xmlns:a16="http://schemas.microsoft.com/office/drawing/2014/main" id="{AA52B5B9-F82B-9252-525D-8BEBB8AAB8C6}"/>
                </a:ext>
              </a:extLst>
            </p:cNvPr>
            <p:cNvSpPr txBox="1">
              <a:spLocks/>
            </p:cNvSpPr>
            <p:nvPr/>
          </p:nvSpPr>
          <p:spPr>
            <a:xfrm>
              <a:off x="2845370" y="3106836"/>
              <a:ext cx="9037674" cy="203631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/>
                <a:t>“Er waren in 1532 maar 180 Spanjaarden nodig om het complete noordelijke Incarijk te veroveren”</a:t>
              </a:r>
              <a:endParaRPr lang="LID4096" sz="4000" dirty="0"/>
            </a:p>
          </p:txBody>
        </p:sp>
      </p:grp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EF5F0A2-97B0-69A1-8DAD-451C4DBA4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33536" r="26901" b="32317"/>
          <a:stretch/>
        </p:blipFill>
        <p:spPr>
          <a:xfrm>
            <a:off x="4183207" y="110837"/>
            <a:ext cx="5386263" cy="2341788"/>
          </a:xfrm>
          <a:prstGeom prst="rect">
            <a:avLst/>
          </a:prstGeom>
        </p:spPr>
      </p:pic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4562EDD6-A935-44EC-FCF1-20478476C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3DAF56-30DC-E4BE-6822-AFB6E2ED4D65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8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3" name="Picture 2" descr="A white outline of a continent&#10;&#10;Description automatically generated">
            <a:extLst>
              <a:ext uri="{FF2B5EF4-FFF2-40B4-BE49-F238E27FC236}">
                <a16:creationId xmlns:a16="http://schemas.microsoft.com/office/drawing/2014/main" id="{572FA697-A04A-03F6-4327-7581FD857E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9" t="21862" r="38502" b="22687"/>
          <a:stretch/>
        </p:blipFill>
        <p:spPr>
          <a:xfrm>
            <a:off x="308956" y="2601700"/>
            <a:ext cx="2092794" cy="283695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91B4899-66C8-E8ED-4644-97AD605E87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7" t="31628" r="38663" b="30646"/>
          <a:stretch/>
        </p:blipFill>
        <p:spPr>
          <a:xfrm>
            <a:off x="9291132" y="3330169"/>
            <a:ext cx="2856614" cy="25872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9305EF-CE18-3FEE-D45E-F34607A6C022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E4B42-F28F-872C-2AF0-F8EEC6A18007}"/>
              </a:ext>
            </a:extLst>
          </p:cNvPr>
          <p:cNvSpPr txBox="1"/>
          <p:nvPr/>
        </p:nvSpPr>
        <p:spPr>
          <a:xfrm>
            <a:off x="5777319" y="2092835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Waar of niet?</a:t>
            </a:r>
            <a:endParaRPr lang="LID4096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9" name="Afbeelding 8" descr="Who were the Inca rulers? - Peruways">
            <a:extLst>
              <a:ext uri="{FF2B5EF4-FFF2-40B4-BE49-F238E27FC236}">
                <a16:creationId xmlns:a16="http://schemas.microsoft.com/office/drawing/2014/main" id="{99BCBC01-CC10-E074-A797-4D04066A85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77" t="12034" r="24809" b="15186"/>
          <a:stretch/>
        </p:blipFill>
        <p:spPr>
          <a:xfrm>
            <a:off x="9767416" y="565813"/>
            <a:ext cx="1896278" cy="2117035"/>
          </a:xfrm>
          <a:custGeom>
            <a:avLst/>
            <a:gdLst>
              <a:gd name="connsiteX0" fmla="*/ 0 w 1896278"/>
              <a:gd name="connsiteY0" fmla="*/ 0 h 2117035"/>
              <a:gd name="connsiteX1" fmla="*/ 436144 w 1896278"/>
              <a:gd name="connsiteY1" fmla="*/ 0 h 2117035"/>
              <a:gd name="connsiteX2" fmla="*/ 929176 w 1896278"/>
              <a:gd name="connsiteY2" fmla="*/ 0 h 2117035"/>
              <a:gd name="connsiteX3" fmla="*/ 1346357 w 1896278"/>
              <a:gd name="connsiteY3" fmla="*/ 0 h 2117035"/>
              <a:gd name="connsiteX4" fmla="*/ 1896278 w 1896278"/>
              <a:gd name="connsiteY4" fmla="*/ 0 h 2117035"/>
              <a:gd name="connsiteX5" fmla="*/ 1896278 w 1896278"/>
              <a:gd name="connsiteY5" fmla="*/ 508088 h 2117035"/>
              <a:gd name="connsiteX6" fmla="*/ 1896278 w 1896278"/>
              <a:gd name="connsiteY6" fmla="*/ 1058518 h 2117035"/>
              <a:gd name="connsiteX7" fmla="*/ 1896278 w 1896278"/>
              <a:gd name="connsiteY7" fmla="*/ 1545436 h 2117035"/>
              <a:gd name="connsiteX8" fmla="*/ 1896278 w 1896278"/>
              <a:gd name="connsiteY8" fmla="*/ 2117035 h 2117035"/>
              <a:gd name="connsiteX9" fmla="*/ 1403246 w 1896278"/>
              <a:gd name="connsiteY9" fmla="*/ 2117035 h 2117035"/>
              <a:gd name="connsiteX10" fmla="*/ 929176 w 1896278"/>
              <a:gd name="connsiteY10" fmla="*/ 2117035 h 2117035"/>
              <a:gd name="connsiteX11" fmla="*/ 474070 w 1896278"/>
              <a:gd name="connsiteY11" fmla="*/ 2117035 h 2117035"/>
              <a:gd name="connsiteX12" fmla="*/ 0 w 1896278"/>
              <a:gd name="connsiteY12" fmla="*/ 2117035 h 2117035"/>
              <a:gd name="connsiteX13" fmla="*/ 0 w 1896278"/>
              <a:gd name="connsiteY13" fmla="*/ 1587776 h 2117035"/>
              <a:gd name="connsiteX14" fmla="*/ 0 w 1896278"/>
              <a:gd name="connsiteY14" fmla="*/ 1100858 h 2117035"/>
              <a:gd name="connsiteX15" fmla="*/ 0 w 1896278"/>
              <a:gd name="connsiteY15" fmla="*/ 592770 h 2117035"/>
              <a:gd name="connsiteX16" fmla="*/ 0 w 1896278"/>
              <a:gd name="connsiteY16" fmla="*/ 0 h 211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96278" h="2117035" fill="none" extrusionOk="0">
                <a:moveTo>
                  <a:pt x="0" y="0"/>
                </a:moveTo>
                <a:cubicBezTo>
                  <a:pt x="137005" y="-48298"/>
                  <a:pt x="256969" y="2875"/>
                  <a:pt x="436144" y="0"/>
                </a:cubicBezTo>
                <a:cubicBezTo>
                  <a:pt x="615319" y="-2875"/>
                  <a:pt x="756692" y="41982"/>
                  <a:pt x="929176" y="0"/>
                </a:cubicBezTo>
                <a:cubicBezTo>
                  <a:pt x="1101660" y="-41982"/>
                  <a:pt x="1182681" y="10965"/>
                  <a:pt x="1346357" y="0"/>
                </a:cubicBezTo>
                <a:cubicBezTo>
                  <a:pt x="1510033" y="-10965"/>
                  <a:pt x="1681482" y="61047"/>
                  <a:pt x="1896278" y="0"/>
                </a:cubicBezTo>
                <a:cubicBezTo>
                  <a:pt x="1934548" y="115676"/>
                  <a:pt x="1893523" y="401562"/>
                  <a:pt x="1896278" y="508088"/>
                </a:cubicBezTo>
                <a:cubicBezTo>
                  <a:pt x="1899033" y="614614"/>
                  <a:pt x="1870680" y="914936"/>
                  <a:pt x="1896278" y="1058518"/>
                </a:cubicBezTo>
                <a:cubicBezTo>
                  <a:pt x="1921876" y="1202100"/>
                  <a:pt x="1872583" y="1376856"/>
                  <a:pt x="1896278" y="1545436"/>
                </a:cubicBezTo>
                <a:cubicBezTo>
                  <a:pt x="1919973" y="1714016"/>
                  <a:pt x="1845836" y="1932296"/>
                  <a:pt x="1896278" y="2117035"/>
                </a:cubicBezTo>
                <a:cubicBezTo>
                  <a:pt x="1756310" y="2119125"/>
                  <a:pt x="1517491" y="2097095"/>
                  <a:pt x="1403246" y="2117035"/>
                </a:cubicBezTo>
                <a:cubicBezTo>
                  <a:pt x="1289001" y="2136975"/>
                  <a:pt x="1123891" y="2074671"/>
                  <a:pt x="929176" y="2117035"/>
                </a:cubicBezTo>
                <a:cubicBezTo>
                  <a:pt x="734461" y="2159399"/>
                  <a:pt x="642206" y="2090686"/>
                  <a:pt x="474070" y="2117035"/>
                </a:cubicBezTo>
                <a:cubicBezTo>
                  <a:pt x="305934" y="2143384"/>
                  <a:pt x="115755" y="2114211"/>
                  <a:pt x="0" y="2117035"/>
                </a:cubicBezTo>
                <a:cubicBezTo>
                  <a:pt x="-45748" y="1930019"/>
                  <a:pt x="30129" y="1828154"/>
                  <a:pt x="0" y="1587776"/>
                </a:cubicBezTo>
                <a:cubicBezTo>
                  <a:pt x="-30129" y="1347398"/>
                  <a:pt x="25237" y="1310795"/>
                  <a:pt x="0" y="1100858"/>
                </a:cubicBezTo>
                <a:cubicBezTo>
                  <a:pt x="-25237" y="890921"/>
                  <a:pt x="3062" y="736123"/>
                  <a:pt x="0" y="592770"/>
                </a:cubicBezTo>
                <a:cubicBezTo>
                  <a:pt x="-3062" y="449417"/>
                  <a:pt x="39710" y="238315"/>
                  <a:pt x="0" y="0"/>
                </a:cubicBezTo>
                <a:close/>
              </a:path>
              <a:path w="1896278" h="2117035" stroke="0" extrusionOk="0">
                <a:moveTo>
                  <a:pt x="0" y="0"/>
                </a:moveTo>
                <a:cubicBezTo>
                  <a:pt x="190366" y="-43305"/>
                  <a:pt x="358780" y="48252"/>
                  <a:pt x="455107" y="0"/>
                </a:cubicBezTo>
                <a:cubicBezTo>
                  <a:pt x="551434" y="-48252"/>
                  <a:pt x="713745" y="10731"/>
                  <a:pt x="967102" y="0"/>
                </a:cubicBezTo>
                <a:cubicBezTo>
                  <a:pt x="1220460" y="-10731"/>
                  <a:pt x="1284145" y="9464"/>
                  <a:pt x="1384283" y="0"/>
                </a:cubicBezTo>
                <a:cubicBezTo>
                  <a:pt x="1484421" y="-9464"/>
                  <a:pt x="1664513" y="19367"/>
                  <a:pt x="1896278" y="0"/>
                </a:cubicBezTo>
                <a:cubicBezTo>
                  <a:pt x="1948881" y="149086"/>
                  <a:pt x="1876695" y="340433"/>
                  <a:pt x="1896278" y="486918"/>
                </a:cubicBezTo>
                <a:cubicBezTo>
                  <a:pt x="1915861" y="633403"/>
                  <a:pt x="1859341" y="806688"/>
                  <a:pt x="1896278" y="1058518"/>
                </a:cubicBezTo>
                <a:cubicBezTo>
                  <a:pt x="1933215" y="1310348"/>
                  <a:pt x="1841618" y="1416153"/>
                  <a:pt x="1896278" y="1587776"/>
                </a:cubicBezTo>
                <a:cubicBezTo>
                  <a:pt x="1950938" y="1759399"/>
                  <a:pt x="1847048" y="1971870"/>
                  <a:pt x="1896278" y="2117035"/>
                </a:cubicBezTo>
                <a:cubicBezTo>
                  <a:pt x="1713849" y="2142645"/>
                  <a:pt x="1550106" y="2079128"/>
                  <a:pt x="1403246" y="2117035"/>
                </a:cubicBezTo>
                <a:cubicBezTo>
                  <a:pt x="1256386" y="2154942"/>
                  <a:pt x="1009572" y="2068510"/>
                  <a:pt x="891251" y="2117035"/>
                </a:cubicBezTo>
                <a:cubicBezTo>
                  <a:pt x="772931" y="2165560"/>
                  <a:pt x="677226" y="2072926"/>
                  <a:pt x="474070" y="2117035"/>
                </a:cubicBezTo>
                <a:cubicBezTo>
                  <a:pt x="270914" y="2161144"/>
                  <a:pt x="105735" y="2084300"/>
                  <a:pt x="0" y="2117035"/>
                </a:cubicBezTo>
                <a:cubicBezTo>
                  <a:pt x="-10410" y="1877325"/>
                  <a:pt x="41615" y="1818686"/>
                  <a:pt x="0" y="1545436"/>
                </a:cubicBezTo>
                <a:cubicBezTo>
                  <a:pt x="-41615" y="1272186"/>
                  <a:pt x="56032" y="1165075"/>
                  <a:pt x="0" y="1016177"/>
                </a:cubicBezTo>
                <a:cubicBezTo>
                  <a:pt x="-56032" y="867279"/>
                  <a:pt x="67012" y="414517"/>
                  <a:pt x="0" y="0"/>
                </a:cubicBezTo>
                <a:close/>
              </a:path>
            </a:pathLst>
          </a:custGeom>
          <a:ln w="57150">
            <a:solidFill>
              <a:srgbClr val="6398C0"/>
            </a:solidFill>
            <a:extLst>
              <a:ext uri="{C807C97D-BFC1-408E-A445-0C87EB9F89A2}">
                <ask:lineSketchStyleProps xmlns:ask="http://schemas.microsoft.com/office/drawing/2018/sketchyshapes" sd="30269237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34317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ECB08-4ABC-326E-B179-E09E3D42B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48E10F-CC58-47AF-247E-8F06F01816D6}"/>
              </a:ext>
            </a:extLst>
          </p:cNvPr>
          <p:cNvSpPr txBox="1"/>
          <p:nvPr/>
        </p:nvSpPr>
        <p:spPr>
          <a:xfrm>
            <a:off x="3195832" y="336924"/>
            <a:ext cx="8835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Hoeveel verschillen zijn er te vinden?</a:t>
            </a:r>
          </a:p>
        </p:txBody>
      </p:sp>
      <p:pic>
        <p:nvPicPr>
          <p:cNvPr id="16" name="Picture 15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C9371A5B-21FA-F476-E3D2-8892DDA95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EECC11-382F-2BE9-2703-C0D93E905669}"/>
              </a:ext>
            </a:extLst>
          </p:cNvPr>
          <p:cNvSpPr txBox="1"/>
          <p:nvPr/>
        </p:nvSpPr>
        <p:spPr>
          <a:xfrm>
            <a:off x="161027" y="336924"/>
            <a:ext cx="1806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9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 descr="A white outline of a continent&#10;&#10;Description automatically generated">
            <a:extLst>
              <a:ext uri="{FF2B5EF4-FFF2-40B4-BE49-F238E27FC236}">
                <a16:creationId xmlns:a16="http://schemas.microsoft.com/office/drawing/2014/main" id="{F8E10AC1-9C43-6B1A-FF17-01EACA3C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9" t="21862" r="38502" b="22687"/>
          <a:stretch/>
        </p:blipFill>
        <p:spPr>
          <a:xfrm>
            <a:off x="308956" y="2601700"/>
            <a:ext cx="2092794" cy="28369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C9877E-154B-7BD7-9C9F-25A0EB66BA02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3" name="Picture 52" descr="A group of statues on a hill&#10;&#10;Description automatically generated">
            <a:extLst>
              <a:ext uri="{FF2B5EF4-FFF2-40B4-BE49-F238E27FC236}">
                <a16:creationId xmlns:a16="http://schemas.microsoft.com/office/drawing/2014/main" id="{6F6DFE4A-891D-ED79-97A2-4BDBE74517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8" t="22068" r="25294" b="21173"/>
          <a:stretch/>
        </p:blipFill>
        <p:spPr>
          <a:xfrm>
            <a:off x="2554266" y="2263155"/>
            <a:ext cx="4593600" cy="29599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B85B1EA-8387-DBAA-488F-A5DBEDE3FB9C}"/>
                  </a:ext>
                </a:extLst>
              </p14:cNvPr>
              <p14:cNvContentPartPr/>
              <p14:nvPr/>
            </p14:nvContentPartPr>
            <p14:xfrm>
              <a:off x="11620150" y="2628720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B85B1EA-8387-DBAA-488F-A5DBEDE3FB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57150" y="2250720"/>
                <a:ext cx="126000" cy="756000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Picture 61" descr="A group of statues on a hill&#10;&#10;Description automatically generated">
            <a:extLst>
              <a:ext uri="{FF2B5EF4-FFF2-40B4-BE49-F238E27FC236}">
                <a16:creationId xmlns:a16="http://schemas.microsoft.com/office/drawing/2014/main" id="{DD300609-B2DF-A7EE-93B9-66401001F1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22765" r="25373" b="20754"/>
          <a:stretch/>
        </p:blipFill>
        <p:spPr>
          <a:xfrm>
            <a:off x="7437373" y="2263155"/>
            <a:ext cx="4593600" cy="2959971"/>
          </a:xfrm>
          <a:prstGeom prst="rect">
            <a:avLst/>
          </a:prstGeom>
        </p:spPr>
      </p:pic>
      <p:grpSp>
        <p:nvGrpSpPr>
          <p:cNvPr id="8195" name="Group 8194">
            <a:extLst>
              <a:ext uri="{FF2B5EF4-FFF2-40B4-BE49-F238E27FC236}">
                <a16:creationId xmlns:a16="http://schemas.microsoft.com/office/drawing/2014/main" id="{8B2422B2-908B-B5B6-FAFC-641B09361824}"/>
              </a:ext>
            </a:extLst>
          </p:cNvPr>
          <p:cNvGrpSpPr/>
          <p:nvPr/>
        </p:nvGrpSpPr>
        <p:grpSpPr>
          <a:xfrm>
            <a:off x="7450800" y="3388980"/>
            <a:ext cx="94680" cy="140760"/>
            <a:chOff x="7450800" y="3388980"/>
            <a:chExt cx="94680" cy="140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B6B8672-2EF2-DB09-27AF-485A8BBB75F3}"/>
                    </a:ext>
                  </a:extLst>
                </p14:cNvPr>
                <p14:cNvContentPartPr/>
                <p14:nvPr/>
              </p14:nvContentPartPr>
              <p14:xfrm>
                <a:off x="7474920" y="3459180"/>
                <a:ext cx="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B6B8672-2EF2-DB09-27AF-485A8BBB75F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11920" y="3081180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8192" name="Ink 8191">
                  <a:extLst>
                    <a:ext uri="{FF2B5EF4-FFF2-40B4-BE49-F238E27FC236}">
                      <a16:creationId xmlns:a16="http://schemas.microsoft.com/office/drawing/2014/main" id="{97F94EC6-22F6-C3AF-DB40-86E2EA199959}"/>
                    </a:ext>
                  </a:extLst>
                </p14:cNvPr>
                <p14:cNvContentPartPr/>
                <p14:nvPr/>
              </p14:nvContentPartPr>
              <p14:xfrm>
                <a:off x="7474920" y="3459180"/>
                <a:ext cx="360" cy="360"/>
              </p14:xfrm>
            </p:contentPart>
          </mc:Choice>
          <mc:Fallback xmlns="">
            <p:pic>
              <p:nvPicPr>
                <p:cNvPr id="8192" name="Ink 8191">
                  <a:extLst>
                    <a:ext uri="{FF2B5EF4-FFF2-40B4-BE49-F238E27FC236}">
                      <a16:creationId xmlns:a16="http://schemas.microsoft.com/office/drawing/2014/main" id="{97F94EC6-22F6-C3AF-DB40-86E2EA19995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11920" y="3081180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8194" name="Ink 8193">
                  <a:extLst>
                    <a:ext uri="{FF2B5EF4-FFF2-40B4-BE49-F238E27FC236}">
                      <a16:creationId xmlns:a16="http://schemas.microsoft.com/office/drawing/2014/main" id="{A4624B32-27CE-2CFB-0909-F3620DA05489}"/>
                    </a:ext>
                  </a:extLst>
                </p14:cNvPr>
                <p14:cNvContentPartPr/>
                <p14:nvPr/>
              </p14:nvContentPartPr>
              <p14:xfrm>
                <a:off x="7450800" y="3388980"/>
                <a:ext cx="94680" cy="140760"/>
              </p14:xfrm>
            </p:contentPart>
          </mc:Choice>
          <mc:Fallback xmlns="">
            <p:pic>
              <p:nvPicPr>
                <p:cNvPr id="8194" name="Ink 8193">
                  <a:extLst>
                    <a:ext uri="{FF2B5EF4-FFF2-40B4-BE49-F238E27FC236}">
                      <a16:creationId xmlns:a16="http://schemas.microsoft.com/office/drawing/2014/main" id="{A4624B32-27CE-2CFB-0909-F3620DA0548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87800" y="3010980"/>
                  <a:ext cx="220320" cy="89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01" name="Group 8200">
            <a:extLst>
              <a:ext uri="{FF2B5EF4-FFF2-40B4-BE49-F238E27FC236}">
                <a16:creationId xmlns:a16="http://schemas.microsoft.com/office/drawing/2014/main" id="{C263053D-9035-4867-6B99-244776D6821A}"/>
              </a:ext>
            </a:extLst>
          </p:cNvPr>
          <p:cNvGrpSpPr/>
          <p:nvPr/>
        </p:nvGrpSpPr>
        <p:grpSpPr>
          <a:xfrm>
            <a:off x="11485855" y="3705140"/>
            <a:ext cx="69840" cy="41760"/>
            <a:chOff x="11485855" y="3705140"/>
            <a:chExt cx="69840" cy="41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8198" name="Ink 8197">
                  <a:extLst>
                    <a:ext uri="{FF2B5EF4-FFF2-40B4-BE49-F238E27FC236}">
                      <a16:creationId xmlns:a16="http://schemas.microsoft.com/office/drawing/2014/main" id="{722EFEB6-7053-0677-25F3-2FE31F0ECDEB}"/>
                    </a:ext>
                  </a:extLst>
                </p14:cNvPr>
                <p14:cNvContentPartPr/>
                <p14:nvPr/>
              </p14:nvContentPartPr>
              <p14:xfrm>
                <a:off x="11485855" y="3715580"/>
                <a:ext cx="47880" cy="31320"/>
              </p14:xfrm>
            </p:contentPart>
          </mc:Choice>
          <mc:Fallback xmlns="">
            <p:pic>
              <p:nvPicPr>
                <p:cNvPr id="8198" name="Ink 8197">
                  <a:extLst>
                    <a:ext uri="{FF2B5EF4-FFF2-40B4-BE49-F238E27FC236}">
                      <a16:creationId xmlns:a16="http://schemas.microsoft.com/office/drawing/2014/main" id="{722EFEB6-7053-0677-25F3-2FE31F0ECDE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476855" y="3662194"/>
                  <a:ext cx="65520" cy="1377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8199" name="Ink 8198">
                  <a:extLst>
                    <a:ext uri="{FF2B5EF4-FFF2-40B4-BE49-F238E27FC236}">
                      <a16:creationId xmlns:a16="http://schemas.microsoft.com/office/drawing/2014/main" id="{FE439438-65B9-B15C-CCD7-3F0D90D66726}"/>
                    </a:ext>
                  </a:extLst>
                </p14:cNvPr>
                <p14:cNvContentPartPr/>
                <p14:nvPr/>
              </p14:nvContentPartPr>
              <p14:xfrm>
                <a:off x="11555335" y="3705140"/>
                <a:ext cx="360" cy="360"/>
              </p14:xfrm>
            </p:contentPart>
          </mc:Choice>
          <mc:Fallback xmlns="">
            <p:pic>
              <p:nvPicPr>
                <p:cNvPr id="8199" name="Ink 8198">
                  <a:extLst>
                    <a:ext uri="{FF2B5EF4-FFF2-40B4-BE49-F238E27FC236}">
                      <a16:creationId xmlns:a16="http://schemas.microsoft.com/office/drawing/2014/main" id="{FE439438-65B9-B15C-CCD7-3F0D90D6672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546335" y="365114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8200" name="Ink 8199">
                  <a:extLst>
                    <a:ext uri="{FF2B5EF4-FFF2-40B4-BE49-F238E27FC236}">
                      <a16:creationId xmlns:a16="http://schemas.microsoft.com/office/drawing/2014/main" id="{578018D4-CB1A-3B76-2E3E-53F232FD5104}"/>
                    </a:ext>
                  </a:extLst>
                </p14:cNvPr>
                <p14:cNvContentPartPr/>
                <p14:nvPr/>
              </p14:nvContentPartPr>
              <p14:xfrm>
                <a:off x="11555335" y="3705140"/>
                <a:ext cx="360" cy="360"/>
              </p14:xfrm>
            </p:contentPart>
          </mc:Choice>
          <mc:Fallback xmlns="">
            <p:pic>
              <p:nvPicPr>
                <p:cNvPr id="8200" name="Ink 8199">
                  <a:extLst>
                    <a:ext uri="{FF2B5EF4-FFF2-40B4-BE49-F238E27FC236}">
                      <a16:creationId xmlns:a16="http://schemas.microsoft.com/office/drawing/2014/main" id="{578018D4-CB1A-3B76-2E3E-53F232FD510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546335" y="365114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202" name="Content Placeholder 4">
            <a:extLst>
              <a:ext uri="{FF2B5EF4-FFF2-40B4-BE49-F238E27FC236}">
                <a16:creationId xmlns:a16="http://schemas.microsoft.com/office/drawing/2014/main" id="{25106E34-9B8F-7397-F3B9-A96E7D72A4B7}"/>
              </a:ext>
            </a:extLst>
          </p:cNvPr>
          <p:cNvSpPr txBox="1">
            <a:spLocks/>
          </p:cNvSpPr>
          <p:nvPr/>
        </p:nvSpPr>
        <p:spPr>
          <a:xfrm>
            <a:off x="5696247" y="5553334"/>
            <a:ext cx="3176054" cy="7255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800" i="1" dirty="0">
                <a:solidFill>
                  <a:schemeClr val="bg1"/>
                </a:solidFill>
              </a:rPr>
              <a:t>7!</a:t>
            </a:r>
            <a:endParaRPr lang="LID4096" sz="4800" i="1" dirty="0">
              <a:solidFill>
                <a:schemeClr val="bg1"/>
              </a:solidFill>
            </a:endParaRPr>
          </a:p>
        </p:txBody>
      </p:sp>
      <p:grpSp>
        <p:nvGrpSpPr>
          <p:cNvPr id="8210" name="Group 8209">
            <a:extLst>
              <a:ext uri="{FF2B5EF4-FFF2-40B4-BE49-F238E27FC236}">
                <a16:creationId xmlns:a16="http://schemas.microsoft.com/office/drawing/2014/main" id="{14681658-77EE-79B1-832A-AB64E9DFD286}"/>
              </a:ext>
            </a:extLst>
          </p:cNvPr>
          <p:cNvGrpSpPr/>
          <p:nvPr/>
        </p:nvGrpSpPr>
        <p:grpSpPr>
          <a:xfrm>
            <a:off x="7264383" y="2422464"/>
            <a:ext cx="4479168" cy="2386462"/>
            <a:chOff x="7264383" y="2422464"/>
            <a:chExt cx="4479168" cy="2386462"/>
          </a:xfrm>
        </p:grpSpPr>
        <p:sp>
          <p:nvSpPr>
            <p:cNvPr id="8203" name="Oval 8202">
              <a:extLst>
                <a:ext uri="{FF2B5EF4-FFF2-40B4-BE49-F238E27FC236}">
                  <a16:creationId xmlns:a16="http://schemas.microsoft.com/office/drawing/2014/main" id="{42F8CB5B-6945-3C72-7032-EB721FA690ED}"/>
                </a:ext>
              </a:extLst>
            </p:cNvPr>
            <p:cNvSpPr/>
            <p:nvPr/>
          </p:nvSpPr>
          <p:spPr>
            <a:xfrm>
              <a:off x="7264383" y="3222744"/>
              <a:ext cx="467513" cy="4125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204" name="Oval 8203">
              <a:extLst>
                <a:ext uri="{FF2B5EF4-FFF2-40B4-BE49-F238E27FC236}">
                  <a16:creationId xmlns:a16="http://schemas.microsoft.com/office/drawing/2014/main" id="{7C0A866F-6095-CC86-7645-A72E5D6DB10F}"/>
                </a:ext>
              </a:extLst>
            </p:cNvPr>
            <p:cNvSpPr/>
            <p:nvPr/>
          </p:nvSpPr>
          <p:spPr>
            <a:xfrm>
              <a:off x="7689066" y="4020177"/>
              <a:ext cx="467513" cy="4125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205" name="Oval 8204">
              <a:extLst>
                <a:ext uri="{FF2B5EF4-FFF2-40B4-BE49-F238E27FC236}">
                  <a16:creationId xmlns:a16="http://schemas.microsoft.com/office/drawing/2014/main" id="{7AA50562-3801-9749-D6EF-34055D5FD109}"/>
                </a:ext>
              </a:extLst>
            </p:cNvPr>
            <p:cNvSpPr/>
            <p:nvPr/>
          </p:nvSpPr>
          <p:spPr>
            <a:xfrm>
              <a:off x="7978573" y="4396415"/>
              <a:ext cx="467513" cy="4125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206" name="Oval 8205">
              <a:extLst>
                <a:ext uri="{FF2B5EF4-FFF2-40B4-BE49-F238E27FC236}">
                  <a16:creationId xmlns:a16="http://schemas.microsoft.com/office/drawing/2014/main" id="{2C27CE46-DE52-68C2-1542-1F0EB82BB65C}"/>
                </a:ext>
              </a:extLst>
            </p:cNvPr>
            <p:cNvSpPr/>
            <p:nvPr/>
          </p:nvSpPr>
          <p:spPr>
            <a:xfrm>
              <a:off x="8446086" y="3584179"/>
              <a:ext cx="467513" cy="4125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207" name="Oval 8206">
              <a:extLst>
                <a:ext uri="{FF2B5EF4-FFF2-40B4-BE49-F238E27FC236}">
                  <a16:creationId xmlns:a16="http://schemas.microsoft.com/office/drawing/2014/main" id="{0A5181A8-B9EA-7C8F-44F3-DC8D189921C8}"/>
                </a:ext>
              </a:extLst>
            </p:cNvPr>
            <p:cNvSpPr/>
            <p:nvPr/>
          </p:nvSpPr>
          <p:spPr>
            <a:xfrm>
              <a:off x="10021650" y="2422464"/>
              <a:ext cx="467513" cy="4125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208" name="Oval 8207">
              <a:extLst>
                <a:ext uri="{FF2B5EF4-FFF2-40B4-BE49-F238E27FC236}">
                  <a16:creationId xmlns:a16="http://schemas.microsoft.com/office/drawing/2014/main" id="{71B807DD-6AE1-C65D-F2F2-B245E774BA0F}"/>
                </a:ext>
              </a:extLst>
            </p:cNvPr>
            <p:cNvSpPr/>
            <p:nvPr/>
          </p:nvSpPr>
          <p:spPr>
            <a:xfrm>
              <a:off x="11276038" y="3529740"/>
              <a:ext cx="467513" cy="4125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209" name="Oval 8208">
              <a:extLst>
                <a:ext uri="{FF2B5EF4-FFF2-40B4-BE49-F238E27FC236}">
                  <a16:creationId xmlns:a16="http://schemas.microsoft.com/office/drawing/2014/main" id="{BBC1822E-084B-A5BC-BFF3-89C86517E654}"/>
                </a:ext>
              </a:extLst>
            </p:cNvPr>
            <p:cNvSpPr/>
            <p:nvPr/>
          </p:nvSpPr>
          <p:spPr>
            <a:xfrm>
              <a:off x="10368868" y="3788607"/>
              <a:ext cx="467513" cy="68368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8211" name="Rectangle 8210">
            <a:extLst>
              <a:ext uri="{FF2B5EF4-FFF2-40B4-BE49-F238E27FC236}">
                <a16:creationId xmlns:a16="http://schemas.microsoft.com/office/drawing/2014/main" id="{022CEACF-50B0-0FCE-962F-EBB38CC96ED2}"/>
              </a:ext>
            </a:extLst>
          </p:cNvPr>
          <p:cNvSpPr/>
          <p:nvPr/>
        </p:nvSpPr>
        <p:spPr>
          <a:xfrm>
            <a:off x="7363752" y="2192446"/>
            <a:ext cx="4825200" cy="3077588"/>
          </a:xfrm>
          <a:prstGeom prst="rect">
            <a:avLst/>
          </a:prstGeom>
          <a:solidFill>
            <a:srgbClr val="6398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20106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250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4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8202" grpId="0"/>
      <p:bldP spid="82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B7BD3-FBBA-2130-0201-83D18F2EE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653FD0CD-681C-A456-2538-09835240B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94C41-9C87-0DA6-A2DF-CA2F24BD3C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7A807-61BE-1AAC-EE82-45AA981ACA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6665" y="285300"/>
            <a:ext cx="5584110" cy="1295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800" dirty="0">
                <a:ln w="38100">
                  <a:solidFill>
                    <a:schemeClr val="bg1"/>
                  </a:solidFill>
                </a:ln>
                <a:noFill/>
                <a:latin typeface="Bernard MT Condensed" panose="02050806060905020404" pitchFamily="18" charset="0"/>
              </a:rPr>
              <a:t>Bonusvraag</a:t>
            </a:r>
            <a:endParaRPr lang="LID4096" sz="8800" dirty="0">
              <a:ln w="38100">
                <a:solidFill>
                  <a:schemeClr val="bg1"/>
                </a:solidFill>
              </a:ln>
              <a:noFill/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43E27-47B8-759B-D939-40311629A915}"/>
              </a:ext>
            </a:extLst>
          </p:cNvPr>
          <p:cNvSpPr txBox="1"/>
          <p:nvPr/>
        </p:nvSpPr>
        <p:spPr>
          <a:xfrm>
            <a:off x="361483" y="4633708"/>
            <a:ext cx="7761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Hoeveel zeemijl moet een zeeman hebben gevaren voordat hij een zwaluw mag laten tatoeëren?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6C99A98-B7FC-2748-5E12-ABDB26E42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4" t="34916" r="31740" b="34467"/>
          <a:stretch/>
        </p:blipFill>
        <p:spPr>
          <a:xfrm rot="21381335">
            <a:off x="1327517" y="1996750"/>
            <a:ext cx="4162405" cy="1967961"/>
          </a:xfrm>
          <a:prstGeom prst="rect">
            <a:avLst/>
          </a:prstGeom>
        </p:spPr>
      </p:pic>
      <p:pic>
        <p:nvPicPr>
          <p:cNvPr id="10242" name="Picture 2" descr="You can tattoo a swallow for every 5,000 Nm you sail">
            <a:extLst>
              <a:ext uri="{FF2B5EF4-FFF2-40B4-BE49-F238E27FC236}">
                <a16:creationId xmlns:a16="http://schemas.microsoft.com/office/drawing/2014/main" id="{13682AA0-00F0-39EA-4B73-51FC58C8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48" y="1943125"/>
            <a:ext cx="5188023" cy="207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3F0A957-65F7-399B-D71D-41F652ECCECF}"/>
              </a:ext>
            </a:extLst>
          </p:cNvPr>
          <p:cNvSpPr txBox="1">
            <a:spLocks/>
          </p:cNvSpPr>
          <p:nvPr/>
        </p:nvSpPr>
        <p:spPr>
          <a:xfrm>
            <a:off x="8484756" y="5240443"/>
            <a:ext cx="3176054" cy="7255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800" b="1" i="1" dirty="0">
                <a:solidFill>
                  <a:schemeClr val="bg1"/>
                </a:solidFill>
              </a:rPr>
              <a:t>5000 mijl!</a:t>
            </a:r>
            <a:endParaRPr lang="LID4096" sz="4800" b="1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3325A-4D25-DD83-AB3A-E912F6499DF0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6894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DF2B6F-65E0-78E5-189F-DAA3F2413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A77C29F4-926E-8A5C-DEF9-ED8C1C32B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76335A4B-1919-04D6-BE6F-5CA72EAF4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odel of a ship&#10;&#10;Description automatically generated">
            <a:extLst>
              <a:ext uri="{FF2B5EF4-FFF2-40B4-BE49-F238E27FC236}">
                <a16:creationId xmlns:a16="http://schemas.microsoft.com/office/drawing/2014/main" id="{2FE8F0B4-44E6-FE7F-A0B4-BA30221B1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28878" r="36749" b="27183"/>
          <a:stretch/>
        </p:blipFill>
        <p:spPr>
          <a:xfrm>
            <a:off x="3657570" y="2478804"/>
            <a:ext cx="814488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6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07968 0.05486 C 0.09687 0.06597 0.11822 0.09074 0.13776 0.12222 C 0.15989 0.15764 0.175 0.1912 0.18281 0.22014 L 0.22213 0.35579 " pathEditMode="relative" rAng="1872000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43AFE-9C04-5F08-3802-7917F4D66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76E954EA-378A-DC15-67F0-DD7DF8A55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E7CECD9F-23F0-4ECB-DA6F-62803FEB4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6890585" y="-4544602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1E2A093D-76B5-05C6-AA49-6C298AED6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6890585" y="-4544602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CEB94B5A-92C7-1888-B940-F1B36A64F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5" t="70150" r="29300" b="-1"/>
          <a:stretch/>
        </p:blipFill>
        <p:spPr bwMode="auto">
          <a:xfrm>
            <a:off x="3237470" y="3513567"/>
            <a:ext cx="5177481" cy="3429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24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55AC8EA5-91B4-78E6-C99E-E26697923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6882E5-5BED-3353-FCFB-840902167A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D6E070-BC3B-A99A-0319-B1E8FA8D4DBC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5" name="Picture 14" descr="A hand touching a white board&#10;&#10;Description automatically generated">
            <a:extLst>
              <a:ext uri="{FF2B5EF4-FFF2-40B4-BE49-F238E27FC236}">
                <a16:creationId xmlns:a16="http://schemas.microsoft.com/office/drawing/2014/main" id="{F435B566-8D95-FEEA-55BA-1B22193A10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3" t="31504" r="39270" b="38053"/>
          <a:stretch/>
        </p:blipFill>
        <p:spPr>
          <a:xfrm>
            <a:off x="315588" y="3312143"/>
            <a:ext cx="4329240" cy="354585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CE0734A-4F71-FCBA-F2A2-C2E8428C07AF}"/>
              </a:ext>
            </a:extLst>
          </p:cNvPr>
          <p:cNvSpPr txBox="1">
            <a:spLocks/>
          </p:cNvSpPr>
          <p:nvPr/>
        </p:nvSpPr>
        <p:spPr>
          <a:xfrm>
            <a:off x="3770888" y="907003"/>
            <a:ext cx="8076395" cy="149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5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Vragen over jouw continent?</a:t>
            </a:r>
            <a:endParaRPr lang="LID4096" sz="5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E1476B-C52D-9B4E-9854-96B97D2BB7C9}"/>
              </a:ext>
            </a:extLst>
          </p:cNvPr>
          <p:cNvSpPr txBox="1">
            <a:spLocks/>
          </p:cNvSpPr>
          <p:nvPr/>
        </p:nvSpPr>
        <p:spPr>
          <a:xfrm>
            <a:off x="4190324" y="2227132"/>
            <a:ext cx="8076395" cy="149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5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Goed = 2 munten!</a:t>
            </a:r>
            <a:endParaRPr lang="LID4096" sz="5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9DAD8E-BB5F-8DF3-ADAD-B3727AE77DCC}"/>
              </a:ext>
            </a:extLst>
          </p:cNvPr>
          <p:cNvSpPr txBox="1">
            <a:spLocks/>
          </p:cNvSpPr>
          <p:nvPr/>
        </p:nvSpPr>
        <p:spPr>
          <a:xfrm>
            <a:off x="4290528" y="3448334"/>
            <a:ext cx="8076395" cy="149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5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Fout = </a:t>
            </a:r>
            <a:r>
              <a:rPr lang="nl-NL" sz="5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-</a:t>
            </a:r>
            <a:r>
              <a:rPr lang="nl-NL" sz="5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1 munt…</a:t>
            </a:r>
            <a:endParaRPr lang="LID4096" sz="5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315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C610B-2258-BD81-BA87-0DBF194B3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8F218395-7BFB-1AA1-50EE-784D380B9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972EEA-7C03-DFC4-3EF9-B6DFCB7FE8D3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10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2" name="Picture 1" descr="A white outline of a continent&#10;&#10;Description automatically generated">
            <a:extLst>
              <a:ext uri="{FF2B5EF4-FFF2-40B4-BE49-F238E27FC236}">
                <a16:creationId xmlns:a16="http://schemas.microsoft.com/office/drawing/2014/main" id="{6612258B-2A77-F544-034C-697F2C7A3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28182" r="35341" b="27374"/>
          <a:stretch/>
        </p:blipFill>
        <p:spPr>
          <a:xfrm>
            <a:off x="311728" y="2952860"/>
            <a:ext cx="2130429" cy="1823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ED04DA-A704-A43D-D0D4-256009353E82}"/>
              </a:ext>
            </a:extLst>
          </p:cNvPr>
          <p:cNvSpPr/>
          <p:nvPr/>
        </p:nvSpPr>
        <p:spPr>
          <a:xfrm>
            <a:off x="7167" y="6577996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975F7-5920-4524-30C9-FD510A4EF508}"/>
              </a:ext>
            </a:extLst>
          </p:cNvPr>
          <p:cNvSpPr txBox="1"/>
          <p:nvPr/>
        </p:nvSpPr>
        <p:spPr>
          <a:xfrm>
            <a:off x="2915125" y="1436066"/>
            <a:ext cx="460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Wat zegt de ‘zang’ van een mannetjes-adeliepinguin: kennis over zijn </a:t>
            </a:r>
            <a:br>
              <a:rPr lang="nl-NL" sz="4000" dirty="0">
                <a:solidFill>
                  <a:schemeClr val="bg1"/>
                </a:solidFill>
              </a:rPr>
            </a:br>
            <a:r>
              <a:rPr lang="nl-NL" sz="4000" u="sng" dirty="0">
                <a:solidFill>
                  <a:schemeClr val="bg1"/>
                </a:solidFill>
              </a:rPr>
              <a:t>gewicht</a:t>
            </a:r>
            <a:r>
              <a:rPr lang="nl-NL" sz="4000" dirty="0">
                <a:solidFill>
                  <a:schemeClr val="bg1"/>
                </a:solidFill>
              </a:rPr>
              <a:t> of zijn </a:t>
            </a:r>
            <a:r>
              <a:rPr lang="nl-NL" sz="4000" u="sng" dirty="0">
                <a:solidFill>
                  <a:schemeClr val="bg1"/>
                </a:solidFill>
              </a:rPr>
              <a:t>territorium</a:t>
            </a:r>
            <a:r>
              <a:rPr lang="nl-NL" sz="4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2" name="Picture 11" descr="A red x on a black background&#10;&#10;Description automatically generated">
            <a:extLst>
              <a:ext uri="{FF2B5EF4-FFF2-40B4-BE49-F238E27FC236}">
                <a16:creationId xmlns:a16="http://schemas.microsoft.com/office/drawing/2014/main" id="{3AC0D72E-8BFA-CB56-ACF5-7126AF2988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5" t="26521" r="36534" b="26363"/>
          <a:stretch/>
        </p:blipFill>
        <p:spPr>
          <a:xfrm rot="858812">
            <a:off x="4816912" y="4604730"/>
            <a:ext cx="917207" cy="908333"/>
          </a:xfrm>
          <a:prstGeom prst="rect">
            <a:avLst/>
          </a:prstGeom>
        </p:spPr>
      </p:pic>
      <p:pic>
        <p:nvPicPr>
          <p:cNvPr id="4" name="Afbeelding 3" descr="Adéliepinguïn | Info, foto's &amp; meer over de Adéliepinguïn">
            <a:extLst>
              <a:ext uri="{FF2B5EF4-FFF2-40B4-BE49-F238E27FC236}">
                <a16:creationId xmlns:a16="http://schemas.microsoft.com/office/drawing/2014/main" id="{3175549E-5ECF-D360-A8FC-3D4F630B6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310" y="1983761"/>
            <a:ext cx="4289945" cy="2895645"/>
          </a:xfrm>
          <a:custGeom>
            <a:avLst/>
            <a:gdLst>
              <a:gd name="connsiteX0" fmla="*/ 0 w 4289945"/>
              <a:gd name="connsiteY0" fmla="*/ 0 h 2895645"/>
              <a:gd name="connsiteX1" fmla="*/ 579143 w 4289945"/>
              <a:gd name="connsiteY1" fmla="*/ 0 h 2895645"/>
              <a:gd name="connsiteX2" fmla="*/ 1158285 w 4289945"/>
              <a:gd name="connsiteY2" fmla="*/ 0 h 2895645"/>
              <a:gd name="connsiteX3" fmla="*/ 1565830 w 4289945"/>
              <a:gd name="connsiteY3" fmla="*/ 0 h 2895645"/>
              <a:gd name="connsiteX4" fmla="*/ 2059174 w 4289945"/>
              <a:gd name="connsiteY4" fmla="*/ 0 h 2895645"/>
              <a:gd name="connsiteX5" fmla="*/ 2681216 w 4289945"/>
              <a:gd name="connsiteY5" fmla="*/ 0 h 2895645"/>
              <a:gd name="connsiteX6" fmla="*/ 3088760 w 4289945"/>
              <a:gd name="connsiteY6" fmla="*/ 0 h 2895645"/>
              <a:gd name="connsiteX7" fmla="*/ 3539205 w 4289945"/>
              <a:gd name="connsiteY7" fmla="*/ 0 h 2895645"/>
              <a:gd name="connsiteX8" fmla="*/ 4289945 w 4289945"/>
              <a:gd name="connsiteY8" fmla="*/ 0 h 2895645"/>
              <a:gd name="connsiteX9" fmla="*/ 4289945 w 4289945"/>
              <a:gd name="connsiteY9" fmla="*/ 492260 h 2895645"/>
              <a:gd name="connsiteX10" fmla="*/ 4289945 w 4289945"/>
              <a:gd name="connsiteY10" fmla="*/ 1071389 h 2895645"/>
              <a:gd name="connsiteX11" fmla="*/ 4289945 w 4289945"/>
              <a:gd name="connsiteY11" fmla="*/ 1708431 h 2895645"/>
              <a:gd name="connsiteX12" fmla="*/ 4289945 w 4289945"/>
              <a:gd name="connsiteY12" fmla="*/ 2287560 h 2895645"/>
              <a:gd name="connsiteX13" fmla="*/ 4289945 w 4289945"/>
              <a:gd name="connsiteY13" fmla="*/ 2895645 h 2895645"/>
              <a:gd name="connsiteX14" fmla="*/ 3839501 w 4289945"/>
              <a:gd name="connsiteY14" fmla="*/ 2895645 h 2895645"/>
              <a:gd name="connsiteX15" fmla="*/ 3346157 w 4289945"/>
              <a:gd name="connsiteY15" fmla="*/ 2895645 h 2895645"/>
              <a:gd name="connsiteX16" fmla="*/ 2767015 w 4289945"/>
              <a:gd name="connsiteY16" fmla="*/ 2895645 h 2895645"/>
              <a:gd name="connsiteX17" fmla="*/ 2144973 w 4289945"/>
              <a:gd name="connsiteY17" fmla="*/ 2895645 h 2895645"/>
              <a:gd name="connsiteX18" fmla="*/ 1608729 w 4289945"/>
              <a:gd name="connsiteY18" fmla="*/ 2895645 h 2895645"/>
              <a:gd name="connsiteX19" fmla="*/ 1115386 w 4289945"/>
              <a:gd name="connsiteY19" fmla="*/ 2895645 h 2895645"/>
              <a:gd name="connsiteX20" fmla="*/ 707841 w 4289945"/>
              <a:gd name="connsiteY20" fmla="*/ 2895645 h 2895645"/>
              <a:gd name="connsiteX21" fmla="*/ 0 w 4289945"/>
              <a:gd name="connsiteY21" fmla="*/ 2895645 h 2895645"/>
              <a:gd name="connsiteX22" fmla="*/ 0 w 4289945"/>
              <a:gd name="connsiteY22" fmla="*/ 2345472 h 2895645"/>
              <a:gd name="connsiteX23" fmla="*/ 0 w 4289945"/>
              <a:gd name="connsiteY23" fmla="*/ 1766343 h 2895645"/>
              <a:gd name="connsiteX24" fmla="*/ 0 w 4289945"/>
              <a:gd name="connsiteY24" fmla="*/ 1245127 h 2895645"/>
              <a:gd name="connsiteX25" fmla="*/ 0 w 4289945"/>
              <a:gd name="connsiteY25" fmla="*/ 723911 h 2895645"/>
              <a:gd name="connsiteX26" fmla="*/ 0 w 4289945"/>
              <a:gd name="connsiteY26" fmla="*/ 0 h 289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89945" h="2895645" fill="none" extrusionOk="0">
                <a:moveTo>
                  <a:pt x="0" y="0"/>
                </a:moveTo>
                <a:cubicBezTo>
                  <a:pt x="180095" y="-2649"/>
                  <a:pt x="343130" y="44402"/>
                  <a:pt x="579143" y="0"/>
                </a:cubicBezTo>
                <a:cubicBezTo>
                  <a:pt x="815156" y="-44402"/>
                  <a:pt x="947220" y="28896"/>
                  <a:pt x="1158285" y="0"/>
                </a:cubicBezTo>
                <a:cubicBezTo>
                  <a:pt x="1369350" y="-28896"/>
                  <a:pt x="1401473" y="26072"/>
                  <a:pt x="1565830" y="0"/>
                </a:cubicBezTo>
                <a:cubicBezTo>
                  <a:pt x="1730188" y="-26072"/>
                  <a:pt x="1886702" y="18212"/>
                  <a:pt x="2059174" y="0"/>
                </a:cubicBezTo>
                <a:cubicBezTo>
                  <a:pt x="2231646" y="-18212"/>
                  <a:pt x="2420316" y="27019"/>
                  <a:pt x="2681216" y="0"/>
                </a:cubicBezTo>
                <a:cubicBezTo>
                  <a:pt x="2942116" y="-27019"/>
                  <a:pt x="2896109" y="12622"/>
                  <a:pt x="3088760" y="0"/>
                </a:cubicBezTo>
                <a:cubicBezTo>
                  <a:pt x="3281411" y="-12622"/>
                  <a:pt x="3365700" y="23536"/>
                  <a:pt x="3539205" y="0"/>
                </a:cubicBezTo>
                <a:cubicBezTo>
                  <a:pt x="3712711" y="-23536"/>
                  <a:pt x="3975011" y="77350"/>
                  <a:pt x="4289945" y="0"/>
                </a:cubicBezTo>
                <a:cubicBezTo>
                  <a:pt x="4300512" y="232470"/>
                  <a:pt x="4274925" y="256756"/>
                  <a:pt x="4289945" y="492260"/>
                </a:cubicBezTo>
                <a:cubicBezTo>
                  <a:pt x="4304965" y="727764"/>
                  <a:pt x="4286896" y="829269"/>
                  <a:pt x="4289945" y="1071389"/>
                </a:cubicBezTo>
                <a:cubicBezTo>
                  <a:pt x="4292994" y="1313509"/>
                  <a:pt x="4237350" y="1550439"/>
                  <a:pt x="4289945" y="1708431"/>
                </a:cubicBezTo>
                <a:cubicBezTo>
                  <a:pt x="4342540" y="1866423"/>
                  <a:pt x="4226186" y="2071103"/>
                  <a:pt x="4289945" y="2287560"/>
                </a:cubicBezTo>
                <a:cubicBezTo>
                  <a:pt x="4353704" y="2504017"/>
                  <a:pt x="4257355" y="2750966"/>
                  <a:pt x="4289945" y="2895645"/>
                </a:cubicBezTo>
                <a:cubicBezTo>
                  <a:pt x="4160609" y="2910336"/>
                  <a:pt x="4017595" y="2871662"/>
                  <a:pt x="3839501" y="2895645"/>
                </a:cubicBezTo>
                <a:cubicBezTo>
                  <a:pt x="3661407" y="2919628"/>
                  <a:pt x="3463578" y="2859255"/>
                  <a:pt x="3346157" y="2895645"/>
                </a:cubicBezTo>
                <a:cubicBezTo>
                  <a:pt x="3228736" y="2932035"/>
                  <a:pt x="2884322" y="2882611"/>
                  <a:pt x="2767015" y="2895645"/>
                </a:cubicBezTo>
                <a:cubicBezTo>
                  <a:pt x="2649708" y="2908679"/>
                  <a:pt x="2293685" y="2863171"/>
                  <a:pt x="2144973" y="2895645"/>
                </a:cubicBezTo>
                <a:cubicBezTo>
                  <a:pt x="1996261" y="2928119"/>
                  <a:pt x="1720583" y="2832956"/>
                  <a:pt x="1608729" y="2895645"/>
                </a:cubicBezTo>
                <a:cubicBezTo>
                  <a:pt x="1496875" y="2958334"/>
                  <a:pt x="1308393" y="2845536"/>
                  <a:pt x="1115386" y="2895645"/>
                </a:cubicBezTo>
                <a:cubicBezTo>
                  <a:pt x="922379" y="2945754"/>
                  <a:pt x="906135" y="2877237"/>
                  <a:pt x="707841" y="2895645"/>
                </a:cubicBezTo>
                <a:cubicBezTo>
                  <a:pt x="509548" y="2914053"/>
                  <a:pt x="302939" y="2832701"/>
                  <a:pt x="0" y="2895645"/>
                </a:cubicBezTo>
                <a:cubicBezTo>
                  <a:pt x="-13208" y="2622463"/>
                  <a:pt x="46726" y="2551915"/>
                  <a:pt x="0" y="2345472"/>
                </a:cubicBezTo>
                <a:cubicBezTo>
                  <a:pt x="-46726" y="2139029"/>
                  <a:pt x="19910" y="1946738"/>
                  <a:pt x="0" y="1766343"/>
                </a:cubicBezTo>
                <a:cubicBezTo>
                  <a:pt x="-19910" y="1585948"/>
                  <a:pt x="2339" y="1445504"/>
                  <a:pt x="0" y="1245127"/>
                </a:cubicBezTo>
                <a:cubicBezTo>
                  <a:pt x="-2339" y="1044750"/>
                  <a:pt x="37496" y="876908"/>
                  <a:pt x="0" y="723911"/>
                </a:cubicBezTo>
                <a:cubicBezTo>
                  <a:pt x="-37496" y="570914"/>
                  <a:pt x="80037" y="303856"/>
                  <a:pt x="0" y="0"/>
                </a:cubicBezTo>
                <a:close/>
              </a:path>
              <a:path w="4289945" h="2895645" stroke="0" extrusionOk="0">
                <a:moveTo>
                  <a:pt x="0" y="0"/>
                </a:moveTo>
                <a:cubicBezTo>
                  <a:pt x="186607" y="-41097"/>
                  <a:pt x="305180" y="45290"/>
                  <a:pt x="493344" y="0"/>
                </a:cubicBezTo>
                <a:cubicBezTo>
                  <a:pt x="681508" y="-45290"/>
                  <a:pt x="797630" y="34852"/>
                  <a:pt x="900888" y="0"/>
                </a:cubicBezTo>
                <a:cubicBezTo>
                  <a:pt x="1004146" y="-34852"/>
                  <a:pt x="1183578" y="19852"/>
                  <a:pt x="1351333" y="0"/>
                </a:cubicBezTo>
                <a:cubicBezTo>
                  <a:pt x="1519088" y="-19852"/>
                  <a:pt x="1706989" y="49994"/>
                  <a:pt x="1930475" y="0"/>
                </a:cubicBezTo>
                <a:cubicBezTo>
                  <a:pt x="2153961" y="-49994"/>
                  <a:pt x="2221490" y="23460"/>
                  <a:pt x="2423819" y="0"/>
                </a:cubicBezTo>
                <a:cubicBezTo>
                  <a:pt x="2626148" y="-23460"/>
                  <a:pt x="2826402" y="60690"/>
                  <a:pt x="3002962" y="0"/>
                </a:cubicBezTo>
                <a:cubicBezTo>
                  <a:pt x="3179522" y="-60690"/>
                  <a:pt x="3323401" y="12324"/>
                  <a:pt x="3496305" y="0"/>
                </a:cubicBezTo>
                <a:cubicBezTo>
                  <a:pt x="3669209" y="-12324"/>
                  <a:pt x="3909892" y="33514"/>
                  <a:pt x="4289945" y="0"/>
                </a:cubicBezTo>
                <a:cubicBezTo>
                  <a:pt x="4327798" y="308423"/>
                  <a:pt x="4246619" y="461185"/>
                  <a:pt x="4289945" y="637042"/>
                </a:cubicBezTo>
                <a:cubicBezTo>
                  <a:pt x="4333271" y="812899"/>
                  <a:pt x="4280256" y="1063534"/>
                  <a:pt x="4289945" y="1216171"/>
                </a:cubicBezTo>
                <a:cubicBezTo>
                  <a:pt x="4299634" y="1368808"/>
                  <a:pt x="4268813" y="1555744"/>
                  <a:pt x="4289945" y="1708431"/>
                </a:cubicBezTo>
                <a:cubicBezTo>
                  <a:pt x="4311077" y="1861118"/>
                  <a:pt x="4281793" y="2094323"/>
                  <a:pt x="4289945" y="2200690"/>
                </a:cubicBezTo>
                <a:cubicBezTo>
                  <a:pt x="4298097" y="2307057"/>
                  <a:pt x="4280143" y="2595817"/>
                  <a:pt x="4289945" y="2895645"/>
                </a:cubicBezTo>
                <a:cubicBezTo>
                  <a:pt x="4085552" y="2956311"/>
                  <a:pt x="3993685" y="2851777"/>
                  <a:pt x="3753702" y="2895645"/>
                </a:cubicBezTo>
                <a:cubicBezTo>
                  <a:pt x="3513719" y="2939513"/>
                  <a:pt x="3363780" y="2845413"/>
                  <a:pt x="3131660" y="2895645"/>
                </a:cubicBezTo>
                <a:cubicBezTo>
                  <a:pt x="2899540" y="2945877"/>
                  <a:pt x="2910234" y="2883314"/>
                  <a:pt x="2724115" y="2895645"/>
                </a:cubicBezTo>
                <a:cubicBezTo>
                  <a:pt x="2537997" y="2907976"/>
                  <a:pt x="2431856" y="2842515"/>
                  <a:pt x="2230771" y="2895645"/>
                </a:cubicBezTo>
                <a:cubicBezTo>
                  <a:pt x="2029686" y="2948775"/>
                  <a:pt x="1885675" y="2861853"/>
                  <a:pt x="1608729" y="2895645"/>
                </a:cubicBezTo>
                <a:cubicBezTo>
                  <a:pt x="1331783" y="2929437"/>
                  <a:pt x="1206421" y="2887024"/>
                  <a:pt x="1072486" y="2895645"/>
                </a:cubicBezTo>
                <a:cubicBezTo>
                  <a:pt x="938551" y="2904266"/>
                  <a:pt x="782507" y="2842471"/>
                  <a:pt x="536243" y="2895645"/>
                </a:cubicBezTo>
                <a:cubicBezTo>
                  <a:pt x="289979" y="2948819"/>
                  <a:pt x="144572" y="2869798"/>
                  <a:pt x="0" y="2895645"/>
                </a:cubicBezTo>
                <a:cubicBezTo>
                  <a:pt x="-27259" y="2723931"/>
                  <a:pt x="19333" y="2531401"/>
                  <a:pt x="0" y="2345472"/>
                </a:cubicBezTo>
                <a:cubicBezTo>
                  <a:pt x="-19333" y="2159543"/>
                  <a:pt x="30818" y="1967460"/>
                  <a:pt x="0" y="1795300"/>
                </a:cubicBezTo>
                <a:cubicBezTo>
                  <a:pt x="-30818" y="1623140"/>
                  <a:pt x="9869" y="1425388"/>
                  <a:pt x="0" y="1187214"/>
                </a:cubicBezTo>
                <a:cubicBezTo>
                  <a:pt x="-9869" y="949040"/>
                  <a:pt x="26298" y="808140"/>
                  <a:pt x="0" y="637042"/>
                </a:cubicBezTo>
                <a:cubicBezTo>
                  <a:pt x="-26298" y="465944"/>
                  <a:pt x="76311" y="256853"/>
                  <a:pt x="0" y="0"/>
                </a:cubicBezTo>
                <a:close/>
              </a:path>
            </a:pathLst>
          </a:custGeom>
          <a:ln w="57150">
            <a:solidFill>
              <a:srgbClr val="6398C0"/>
            </a:solidFill>
            <a:extLst>
              <a:ext uri="{C807C97D-BFC1-408E-A445-0C87EB9F89A2}">
                <ask:lineSketchStyleProps xmlns:ask="http://schemas.microsoft.com/office/drawing/2018/sketchyshapes" sd="26492901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9" name="Picture 8" descr="A white musical notes on a black background&#10;&#10;Description automatically generated">
            <a:extLst>
              <a:ext uri="{FF2B5EF4-FFF2-40B4-BE49-F238E27FC236}">
                <a16:creationId xmlns:a16="http://schemas.microsoft.com/office/drawing/2014/main" id="{BA489D02-739B-CAD5-AD99-399061CD10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9" t="33985" r="41184" b="34304"/>
          <a:stretch/>
        </p:blipFill>
        <p:spPr>
          <a:xfrm rot="1287134">
            <a:off x="10347212" y="1137945"/>
            <a:ext cx="1476334" cy="15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23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761F0-FF4E-762A-82FE-F156B2AB4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F6FDB1D1-B5A6-F6A9-5569-9F4FE179A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249C0B-40FA-D986-9246-6DCB69D81AA4}"/>
              </a:ext>
            </a:extLst>
          </p:cNvPr>
          <p:cNvSpPr txBox="1"/>
          <p:nvPr/>
        </p:nvSpPr>
        <p:spPr>
          <a:xfrm>
            <a:off x="161027" y="336924"/>
            <a:ext cx="199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11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8A0C88EE-F232-9A9A-CFCD-0BACFFC51B71}"/>
              </a:ext>
            </a:extLst>
          </p:cNvPr>
          <p:cNvSpPr txBox="1">
            <a:spLocks/>
          </p:cNvSpPr>
          <p:nvPr/>
        </p:nvSpPr>
        <p:spPr>
          <a:xfrm>
            <a:off x="3212733" y="5242224"/>
            <a:ext cx="6230745" cy="7255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800" i="1" dirty="0">
                <a:solidFill>
                  <a:schemeClr val="bg1"/>
                </a:solidFill>
              </a:rPr>
              <a:t>-89.2 graden Celsius!</a:t>
            </a:r>
            <a:endParaRPr lang="LID4096" sz="4800" i="1" dirty="0">
              <a:solidFill>
                <a:schemeClr val="bg1"/>
              </a:solidFill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6037B3-2742-FD00-0830-D9AD6CD0CB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4" t="34916" r="31740" b="34467"/>
          <a:stretch/>
        </p:blipFill>
        <p:spPr>
          <a:xfrm rot="21381335">
            <a:off x="3009556" y="322894"/>
            <a:ext cx="4162405" cy="1967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A5AAF0-F87C-8E7C-1745-025E8D1F1646}"/>
              </a:ext>
            </a:extLst>
          </p:cNvPr>
          <p:cNvSpPr txBox="1"/>
          <p:nvPr/>
        </p:nvSpPr>
        <p:spPr>
          <a:xfrm>
            <a:off x="2859066" y="2711943"/>
            <a:ext cx="6938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Wat is de koudste ooit gemeten temperatuur (graden Celsius) op Antarctica?</a:t>
            </a:r>
          </a:p>
        </p:txBody>
      </p:sp>
      <p:pic>
        <p:nvPicPr>
          <p:cNvPr id="4" name="Picture 3" descr="A white outline of a continent&#10;&#10;Description automatically generated">
            <a:extLst>
              <a:ext uri="{FF2B5EF4-FFF2-40B4-BE49-F238E27FC236}">
                <a16:creationId xmlns:a16="http://schemas.microsoft.com/office/drawing/2014/main" id="{0238939E-2856-C3CD-1FE6-B204862FF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28182" r="35341" b="27374"/>
          <a:stretch/>
        </p:blipFill>
        <p:spPr>
          <a:xfrm>
            <a:off x="311728" y="2952860"/>
            <a:ext cx="2130429" cy="1823714"/>
          </a:xfrm>
          <a:prstGeom prst="rect">
            <a:avLst/>
          </a:prstGeom>
        </p:spPr>
      </p:pic>
      <p:pic>
        <p:nvPicPr>
          <p:cNvPr id="7" name="Picture 6" descr="A thermometer with snowflakes&#10;&#10;Description automatically generated">
            <a:extLst>
              <a:ext uri="{FF2B5EF4-FFF2-40B4-BE49-F238E27FC236}">
                <a16:creationId xmlns:a16="http://schemas.microsoft.com/office/drawing/2014/main" id="{3B2D4581-84ED-9292-637E-7B272C9FE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8" t="27374" r="39091" b="27171"/>
          <a:stretch/>
        </p:blipFill>
        <p:spPr>
          <a:xfrm rot="544150">
            <a:off x="9039332" y="457089"/>
            <a:ext cx="2611581" cy="31172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06F3F-2E6B-D041-553C-6EEC310E51C9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763282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0C551-828B-2E21-A15A-2A6EEB5B0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6500AB0E-FB89-03E6-CBDF-D9CE09AAC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7FE8E9-A71B-3FC1-BC0E-0CD2886D520C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12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31CE5-62D4-2B69-E2B5-EC90EEC7421B}"/>
              </a:ext>
            </a:extLst>
          </p:cNvPr>
          <p:cNvSpPr txBox="1"/>
          <p:nvPr/>
        </p:nvSpPr>
        <p:spPr>
          <a:xfrm>
            <a:off x="2640054" y="162981"/>
            <a:ext cx="9390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Welk land heeft in 1959 </a:t>
            </a:r>
            <a:r>
              <a:rPr lang="nl-NL" sz="4000" b="1" dirty="0">
                <a:solidFill>
                  <a:schemeClr val="bg1"/>
                </a:solidFill>
              </a:rPr>
              <a:t>niet</a:t>
            </a:r>
            <a:r>
              <a:rPr lang="nl-NL" sz="4000" dirty="0">
                <a:solidFill>
                  <a:schemeClr val="bg1"/>
                </a:solidFill>
              </a:rPr>
              <a:t> het Antarctisch Verdrag ondertekend?</a:t>
            </a:r>
            <a:endParaRPr lang="LID4096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E47010-247C-4F05-4EF2-F708916E6ED5}"/>
              </a:ext>
            </a:extLst>
          </p:cNvPr>
          <p:cNvSpPr txBox="1">
            <a:spLocks/>
          </p:cNvSpPr>
          <p:nvPr/>
        </p:nvSpPr>
        <p:spPr>
          <a:xfrm>
            <a:off x="3928408" y="2652808"/>
            <a:ext cx="3247999" cy="276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België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Nederland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Japan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Noorwegen</a:t>
            </a:r>
          </a:p>
        </p:txBody>
      </p:sp>
      <p:pic>
        <p:nvPicPr>
          <p:cNvPr id="2" name="Picture 1" descr="A white outline of a continent&#10;&#10;Description automatically generated">
            <a:extLst>
              <a:ext uri="{FF2B5EF4-FFF2-40B4-BE49-F238E27FC236}">
                <a16:creationId xmlns:a16="http://schemas.microsoft.com/office/drawing/2014/main" id="{49067C34-7C69-E8EB-7831-827F62A02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28182" r="35341" b="27374"/>
          <a:stretch/>
        </p:blipFill>
        <p:spPr>
          <a:xfrm>
            <a:off x="311728" y="2952860"/>
            <a:ext cx="2130429" cy="1823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0659C-5D0E-FF58-7E97-551502DFC225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026" name="Picture 2" descr="Het Laatste Continent - Het Verdrag van Antarctica">
            <a:extLst>
              <a:ext uri="{FF2B5EF4-FFF2-40B4-BE49-F238E27FC236}">
                <a16:creationId xmlns:a16="http://schemas.microsoft.com/office/drawing/2014/main" id="{3CA1D0A2-6B83-1CC3-D18C-07399CCB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044" y="2243883"/>
            <a:ext cx="3107191" cy="31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ign to continue! | Clean2Antarctica">
            <a:extLst>
              <a:ext uri="{FF2B5EF4-FFF2-40B4-BE49-F238E27FC236}">
                <a16:creationId xmlns:a16="http://schemas.microsoft.com/office/drawing/2014/main" id="{161053EF-7D35-D3D9-6B4F-940198D76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11" y="2101731"/>
            <a:ext cx="6346744" cy="35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397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C250D-EDB0-A3EC-FCCA-6C45FDB72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47CF6991-97F5-BB1D-E966-FC6FF91C2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97036208-2285-F650-BF2E-827275128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odel of a ship&#10;&#10;Description automatically generated">
            <a:extLst>
              <a:ext uri="{FF2B5EF4-FFF2-40B4-BE49-F238E27FC236}">
                <a16:creationId xmlns:a16="http://schemas.microsoft.com/office/drawing/2014/main" id="{14DCBFD4-E404-C6F8-1716-07BCCC102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28878" r="36749" b="27183"/>
          <a:stretch/>
        </p:blipFill>
        <p:spPr>
          <a:xfrm>
            <a:off x="6442334" y="4944913"/>
            <a:ext cx="814488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8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 L 0.06797 -0.05694 C 0.08281 -0.06782 0.09805 -0.09282 0.10989 -0.12384 C 0.12331 -0.15972 0.13008 -0.19282 0.13034 -0.22106 L 0.13463 -0.35532 " pathEditMode="relative" rAng="1824000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C220CD-9609-AA4E-07A4-86D26E417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1FFC623B-004D-FB81-4BC7-D8B2421B4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10F047C9-FA2D-4B6D-4226-A05A1E1FE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8830220" y="-312040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E60502F6-4B73-53EE-23FF-BBE0074E4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8830220" y="-312039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795EEAE8-AED5-485B-2915-7CF15F625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7" t="8250" r="13993" b="50299"/>
          <a:stretch/>
        </p:blipFill>
        <p:spPr bwMode="auto">
          <a:xfrm>
            <a:off x="4806176" y="635619"/>
            <a:ext cx="5185317" cy="47615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25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32264-293C-4104-EAC2-C7E98FBE6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B023E3A7-64A8-9903-D91B-CBB8FDE23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2489DF-7925-F659-63CE-E41B35EB8FB5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13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AEA67-392D-FEF6-048B-7D6F0F811AA0}"/>
              </a:ext>
            </a:extLst>
          </p:cNvPr>
          <p:cNvSpPr txBox="1"/>
          <p:nvPr/>
        </p:nvSpPr>
        <p:spPr>
          <a:xfrm>
            <a:off x="3050463" y="162982"/>
            <a:ext cx="8621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Hoe groot is het oppervlak van de Himalaya?</a:t>
            </a:r>
            <a:endParaRPr lang="LID4096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6E50E7-8D46-83AE-1A98-3D06E03653F1}"/>
              </a:ext>
            </a:extLst>
          </p:cNvPr>
          <p:cNvSpPr txBox="1">
            <a:spLocks/>
          </p:cNvSpPr>
          <p:nvPr/>
        </p:nvSpPr>
        <p:spPr>
          <a:xfrm>
            <a:off x="3491989" y="2652808"/>
            <a:ext cx="4981451" cy="276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1.500.000 km</a:t>
            </a:r>
            <a:r>
              <a:rPr lang="nl-NL" sz="3600" baseline="30000" dirty="0">
                <a:solidFill>
                  <a:schemeClr val="bg1"/>
                </a:solidFill>
              </a:rPr>
              <a:t>2</a:t>
            </a:r>
            <a:endParaRPr lang="nl-NL" sz="3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600.000 km</a:t>
            </a:r>
            <a:r>
              <a:rPr lang="nl-NL" sz="3600" baseline="30000" dirty="0">
                <a:solidFill>
                  <a:schemeClr val="bg1"/>
                </a:solidFill>
              </a:rPr>
              <a:t>2</a:t>
            </a:r>
            <a:endParaRPr lang="nl-NL" sz="3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300.000 km</a:t>
            </a:r>
            <a:r>
              <a:rPr lang="nl-NL" sz="3600" baseline="30000" dirty="0">
                <a:solidFill>
                  <a:schemeClr val="bg1"/>
                </a:solidFill>
              </a:rPr>
              <a:t>2</a:t>
            </a:r>
            <a:endParaRPr lang="nl-NL" sz="3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50.000 km</a:t>
            </a:r>
            <a:r>
              <a:rPr lang="nl-NL" sz="3600" baseline="30000" dirty="0">
                <a:solidFill>
                  <a:schemeClr val="bg1"/>
                </a:solidFill>
              </a:rPr>
              <a:t>2</a:t>
            </a:r>
            <a:endParaRPr lang="nl-NL"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A white outline of a map&#10;&#10;Description automatically generated">
            <a:extLst>
              <a:ext uri="{FF2B5EF4-FFF2-40B4-BE49-F238E27FC236}">
                <a16:creationId xmlns:a16="http://schemas.microsoft.com/office/drawing/2014/main" id="{B6BABA47-F115-56FD-FFB4-725189558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2" t="28345" r="34389" b="27802"/>
          <a:stretch/>
        </p:blipFill>
        <p:spPr>
          <a:xfrm>
            <a:off x="49922" y="2804160"/>
            <a:ext cx="2870239" cy="2185911"/>
          </a:xfrm>
          <a:prstGeom prst="rect">
            <a:avLst/>
          </a:prstGeom>
        </p:spPr>
      </p:pic>
      <p:pic>
        <p:nvPicPr>
          <p:cNvPr id="13314" name="Picture 2" descr="Himalaya - Wikipedia">
            <a:extLst>
              <a:ext uri="{FF2B5EF4-FFF2-40B4-BE49-F238E27FC236}">
                <a16:creationId xmlns:a16="http://schemas.microsoft.com/office/drawing/2014/main" id="{2B365D63-8BE5-97DA-1294-0B22FC79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627" y="2288730"/>
            <a:ext cx="4825155" cy="3216770"/>
          </a:xfrm>
          <a:custGeom>
            <a:avLst/>
            <a:gdLst>
              <a:gd name="connsiteX0" fmla="*/ 0 w 4825155"/>
              <a:gd name="connsiteY0" fmla="*/ 0 h 3216770"/>
              <a:gd name="connsiteX1" fmla="*/ 584380 w 4825155"/>
              <a:gd name="connsiteY1" fmla="*/ 0 h 3216770"/>
              <a:gd name="connsiteX2" fmla="*/ 1072257 w 4825155"/>
              <a:gd name="connsiteY2" fmla="*/ 0 h 3216770"/>
              <a:gd name="connsiteX3" fmla="*/ 1511882 w 4825155"/>
              <a:gd name="connsiteY3" fmla="*/ 0 h 3216770"/>
              <a:gd name="connsiteX4" fmla="*/ 1951507 w 4825155"/>
              <a:gd name="connsiteY4" fmla="*/ 0 h 3216770"/>
              <a:gd name="connsiteX5" fmla="*/ 2535887 w 4825155"/>
              <a:gd name="connsiteY5" fmla="*/ 0 h 3216770"/>
              <a:gd name="connsiteX6" fmla="*/ 2975512 w 4825155"/>
              <a:gd name="connsiteY6" fmla="*/ 0 h 3216770"/>
              <a:gd name="connsiteX7" fmla="*/ 3415137 w 4825155"/>
              <a:gd name="connsiteY7" fmla="*/ 0 h 3216770"/>
              <a:gd name="connsiteX8" fmla="*/ 3951266 w 4825155"/>
              <a:gd name="connsiteY8" fmla="*/ 0 h 3216770"/>
              <a:gd name="connsiteX9" fmla="*/ 4825155 w 4825155"/>
              <a:gd name="connsiteY9" fmla="*/ 0 h 3216770"/>
              <a:gd name="connsiteX10" fmla="*/ 4825155 w 4825155"/>
              <a:gd name="connsiteY10" fmla="*/ 536128 h 3216770"/>
              <a:gd name="connsiteX11" fmla="*/ 4825155 w 4825155"/>
              <a:gd name="connsiteY11" fmla="*/ 975754 h 3216770"/>
              <a:gd name="connsiteX12" fmla="*/ 4825155 w 4825155"/>
              <a:gd name="connsiteY12" fmla="*/ 1576217 h 3216770"/>
              <a:gd name="connsiteX13" fmla="*/ 4825155 w 4825155"/>
              <a:gd name="connsiteY13" fmla="*/ 2144513 h 3216770"/>
              <a:gd name="connsiteX14" fmla="*/ 4825155 w 4825155"/>
              <a:gd name="connsiteY14" fmla="*/ 2744977 h 3216770"/>
              <a:gd name="connsiteX15" fmla="*/ 4825155 w 4825155"/>
              <a:gd name="connsiteY15" fmla="*/ 3216770 h 3216770"/>
              <a:gd name="connsiteX16" fmla="*/ 4385530 w 4825155"/>
              <a:gd name="connsiteY16" fmla="*/ 3216770 h 3216770"/>
              <a:gd name="connsiteX17" fmla="*/ 3849401 w 4825155"/>
              <a:gd name="connsiteY17" fmla="*/ 3216770 h 3216770"/>
              <a:gd name="connsiteX18" fmla="*/ 3216770 w 4825155"/>
              <a:gd name="connsiteY18" fmla="*/ 3216770 h 3216770"/>
              <a:gd name="connsiteX19" fmla="*/ 2728893 w 4825155"/>
              <a:gd name="connsiteY19" fmla="*/ 3216770 h 3216770"/>
              <a:gd name="connsiteX20" fmla="*/ 2289268 w 4825155"/>
              <a:gd name="connsiteY20" fmla="*/ 3216770 h 3216770"/>
              <a:gd name="connsiteX21" fmla="*/ 1753140 w 4825155"/>
              <a:gd name="connsiteY21" fmla="*/ 3216770 h 3216770"/>
              <a:gd name="connsiteX22" fmla="*/ 1265263 w 4825155"/>
              <a:gd name="connsiteY22" fmla="*/ 3216770 h 3216770"/>
              <a:gd name="connsiteX23" fmla="*/ 777386 w 4825155"/>
              <a:gd name="connsiteY23" fmla="*/ 3216770 h 3216770"/>
              <a:gd name="connsiteX24" fmla="*/ 0 w 4825155"/>
              <a:gd name="connsiteY24" fmla="*/ 3216770 h 3216770"/>
              <a:gd name="connsiteX25" fmla="*/ 0 w 4825155"/>
              <a:gd name="connsiteY25" fmla="*/ 2616306 h 3216770"/>
              <a:gd name="connsiteX26" fmla="*/ 0 w 4825155"/>
              <a:gd name="connsiteY26" fmla="*/ 2112346 h 3216770"/>
              <a:gd name="connsiteX27" fmla="*/ 0 w 4825155"/>
              <a:gd name="connsiteY27" fmla="*/ 1511882 h 3216770"/>
              <a:gd name="connsiteX28" fmla="*/ 0 w 4825155"/>
              <a:gd name="connsiteY28" fmla="*/ 1007921 h 3216770"/>
              <a:gd name="connsiteX29" fmla="*/ 0 w 4825155"/>
              <a:gd name="connsiteY29" fmla="*/ 0 h 321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25155" h="3216770" extrusionOk="0">
                <a:moveTo>
                  <a:pt x="0" y="0"/>
                </a:moveTo>
                <a:cubicBezTo>
                  <a:pt x="230214" y="-12131"/>
                  <a:pt x="311835" y="47025"/>
                  <a:pt x="584380" y="0"/>
                </a:cubicBezTo>
                <a:cubicBezTo>
                  <a:pt x="856925" y="-47025"/>
                  <a:pt x="840915" y="46209"/>
                  <a:pt x="1072257" y="0"/>
                </a:cubicBezTo>
                <a:cubicBezTo>
                  <a:pt x="1303599" y="-46209"/>
                  <a:pt x="1367551" y="52602"/>
                  <a:pt x="1511882" y="0"/>
                </a:cubicBezTo>
                <a:cubicBezTo>
                  <a:pt x="1656213" y="-52602"/>
                  <a:pt x="1759588" y="52102"/>
                  <a:pt x="1951507" y="0"/>
                </a:cubicBezTo>
                <a:cubicBezTo>
                  <a:pt x="2143427" y="-52102"/>
                  <a:pt x="2341961" y="28479"/>
                  <a:pt x="2535887" y="0"/>
                </a:cubicBezTo>
                <a:cubicBezTo>
                  <a:pt x="2729813" y="-28479"/>
                  <a:pt x="2883944" y="32122"/>
                  <a:pt x="2975512" y="0"/>
                </a:cubicBezTo>
                <a:cubicBezTo>
                  <a:pt x="3067080" y="-32122"/>
                  <a:pt x="3247979" y="11155"/>
                  <a:pt x="3415137" y="0"/>
                </a:cubicBezTo>
                <a:cubicBezTo>
                  <a:pt x="3582295" y="-11155"/>
                  <a:pt x="3779274" y="20426"/>
                  <a:pt x="3951266" y="0"/>
                </a:cubicBezTo>
                <a:cubicBezTo>
                  <a:pt x="4123258" y="-20426"/>
                  <a:pt x="4639399" y="60217"/>
                  <a:pt x="4825155" y="0"/>
                </a:cubicBezTo>
                <a:cubicBezTo>
                  <a:pt x="4867738" y="249350"/>
                  <a:pt x="4810997" y="270437"/>
                  <a:pt x="4825155" y="536128"/>
                </a:cubicBezTo>
                <a:cubicBezTo>
                  <a:pt x="4839313" y="801819"/>
                  <a:pt x="4816234" y="865241"/>
                  <a:pt x="4825155" y="975754"/>
                </a:cubicBezTo>
                <a:cubicBezTo>
                  <a:pt x="4834076" y="1086267"/>
                  <a:pt x="4783110" y="1385866"/>
                  <a:pt x="4825155" y="1576217"/>
                </a:cubicBezTo>
                <a:cubicBezTo>
                  <a:pt x="4867200" y="1766568"/>
                  <a:pt x="4797227" y="1863454"/>
                  <a:pt x="4825155" y="2144513"/>
                </a:cubicBezTo>
                <a:cubicBezTo>
                  <a:pt x="4853083" y="2425572"/>
                  <a:pt x="4805563" y="2568263"/>
                  <a:pt x="4825155" y="2744977"/>
                </a:cubicBezTo>
                <a:cubicBezTo>
                  <a:pt x="4844747" y="2921691"/>
                  <a:pt x="4817110" y="3085695"/>
                  <a:pt x="4825155" y="3216770"/>
                </a:cubicBezTo>
                <a:cubicBezTo>
                  <a:pt x="4666815" y="3258509"/>
                  <a:pt x="4545494" y="3191338"/>
                  <a:pt x="4385530" y="3216770"/>
                </a:cubicBezTo>
                <a:cubicBezTo>
                  <a:pt x="4225566" y="3242202"/>
                  <a:pt x="4056243" y="3179747"/>
                  <a:pt x="3849401" y="3216770"/>
                </a:cubicBezTo>
                <a:cubicBezTo>
                  <a:pt x="3642559" y="3253793"/>
                  <a:pt x="3367856" y="3183610"/>
                  <a:pt x="3216770" y="3216770"/>
                </a:cubicBezTo>
                <a:cubicBezTo>
                  <a:pt x="3065684" y="3249930"/>
                  <a:pt x="2908098" y="3159224"/>
                  <a:pt x="2728893" y="3216770"/>
                </a:cubicBezTo>
                <a:cubicBezTo>
                  <a:pt x="2549688" y="3274316"/>
                  <a:pt x="2496172" y="3181413"/>
                  <a:pt x="2289268" y="3216770"/>
                </a:cubicBezTo>
                <a:cubicBezTo>
                  <a:pt x="2082364" y="3252127"/>
                  <a:pt x="1921955" y="3155597"/>
                  <a:pt x="1753140" y="3216770"/>
                </a:cubicBezTo>
                <a:cubicBezTo>
                  <a:pt x="1584325" y="3277943"/>
                  <a:pt x="1475305" y="3169231"/>
                  <a:pt x="1265263" y="3216770"/>
                </a:cubicBezTo>
                <a:cubicBezTo>
                  <a:pt x="1055221" y="3264309"/>
                  <a:pt x="886086" y="3199015"/>
                  <a:pt x="777386" y="3216770"/>
                </a:cubicBezTo>
                <a:cubicBezTo>
                  <a:pt x="668686" y="3234525"/>
                  <a:pt x="241250" y="3126869"/>
                  <a:pt x="0" y="3216770"/>
                </a:cubicBezTo>
                <a:cubicBezTo>
                  <a:pt x="-67551" y="2975442"/>
                  <a:pt x="48592" y="2855493"/>
                  <a:pt x="0" y="2616306"/>
                </a:cubicBezTo>
                <a:cubicBezTo>
                  <a:pt x="-48592" y="2377119"/>
                  <a:pt x="45097" y="2329685"/>
                  <a:pt x="0" y="2112346"/>
                </a:cubicBezTo>
                <a:cubicBezTo>
                  <a:pt x="-45097" y="1895007"/>
                  <a:pt x="61736" y="1683018"/>
                  <a:pt x="0" y="1511882"/>
                </a:cubicBezTo>
                <a:cubicBezTo>
                  <a:pt x="-61736" y="1340746"/>
                  <a:pt x="6714" y="1258059"/>
                  <a:pt x="0" y="1007921"/>
                </a:cubicBezTo>
                <a:cubicBezTo>
                  <a:pt x="-6714" y="757783"/>
                  <a:pt x="67014" y="45836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398C0"/>
            </a:solidFill>
            <a:extLst>
              <a:ext uri="{C807C97D-BFC1-408E-A445-0C87EB9F89A2}">
                <ask:lineSketchStyleProps xmlns:ask="http://schemas.microsoft.com/office/drawing/2018/sketchyshapes" sd="28186069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61FE0A-DF24-9549-F76E-5E23728A1825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2458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862A8A-D49F-5859-011D-6F39D363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D544AB-DD79-8DED-0545-229D1B6AC3CE}"/>
              </a:ext>
            </a:extLst>
          </p:cNvPr>
          <p:cNvGrpSpPr/>
          <p:nvPr/>
        </p:nvGrpSpPr>
        <p:grpSpPr>
          <a:xfrm>
            <a:off x="4183207" y="3649377"/>
            <a:ext cx="5633532" cy="1838611"/>
            <a:chOff x="4677660" y="2932168"/>
            <a:chExt cx="5633532" cy="183861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7A166A1-D437-A418-17C5-3148806AEE23}"/>
                </a:ext>
              </a:extLst>
            </p:cNvPr>
            <p:cNvSpPr/>
            <p:nvPr/>
          </p:nvSpPr>
          <p:spPr>
            <a:xfrm>
              <a:off x="4989526" y="3209236"/>
              <a:ext cx="5037186" cy="1234414"/>
            </a:xfrm>
            <a:custGeom>
              <a:avLst/>
              <a:gdLst>
                <a:gd name="connsiteX0" fmla="*/ 0 w 5037186"/>
                <a:gd name="connsiteY0" fmla="*/ 0 h 1234414"/>
                <a:gd name="connsiteX1" fmla="*/ 559687 w 5037186"/>
                <a:gd name="connsiteY1" fmla="*/ 0 h 1234414"/>
                <a:gd name="connsiteX2" fmla="*/ 1069003 w 5037186"/>
                <a:gd name="connsiteY2" fmla="*/ 0 h 1234414"/>
                <a:gd name="connsiteX3" fmla="*/ 1628690 w 5037186"/>
                <a:gd name="connsiteY3" fmla="*/ 0 h 1234414"/>
                <a:gd name="connsiteX4" fmla="*/ 2238749 w 5037186"/>
                <a:gd name="connsiteY4" fmla="*/ 0 h 1234414"/>
                <a:gd name="connsiteX5" fmla="*/ 2697693 w 5037186"/>
                <a:gd name="connsiteY5" fmla="*/ 0 h 1234414"/>
                <a:gd name="connsiteX6" fmla="*/ 3257380 w 5037186"/>
                <a:gd name="connsiteY6" fmla="*/ 0 h 1234414"/>
                <a:gd name="connsiteX7" fmla="*/ 3817068 w 5037186"/>
                <a:gd name="connsiteY7" fmla="*/ 0 h 1234414"/>
                <a:gd name="connsiteX8" fmla="*/ 4276011 w 5037186"/>
                <a:gd name="connsiteY8" fmla="*/ 0 h 1234414"/>
                <a:gd name="connsiteX9" fmla="*/ 5037186 w 5037186"/>
                <a:gd name="connsiteY9" fmla="*/ 0 h 1234414"/>
                <a:gd name="connsiteX10" fmla="*/ 5037186 w 5037186"/>
                <a:gd name="connsiteY10" fmla="*/ 399127 h 1234414"/>
                <a:gd name="connsiteX11" fmla="*/ 5037186 w 5037186"/>
                <a:gd name="connsiteY11" fmla="*/ 773566 h 1234414"/>
                <a:gd name="connsiteX12" fmla="*/ 5037186 w 5037186"/>
                <a:gd name="connsiteY12" fmla="*/ 1234414 h 1234414"/>
                <a:gd name="connsiteX13" fmla="*/ 4376755 w 5037186"/>
                <a:gd name="connsiteY13" fmla="*/ 1234414 h 1234414"/>
                <a:gd name="connsiteX14" fmla="*/ 3817068 w 5037186"/>
                <a:gd name="connsiteY14" fmla="*/ 1234414 h 1234414"/>
                <a:gd name="connsiteX15" fmla="*/ 3358124 w 5037186"/>
                <a:gd name="connsiteY15" fmla="*/ 1234414 h 1234414"/>
                <a:gd name="connsiteX16" fmla="*/ 2899180 w 5037186"/>
                <a:gd name="connsiteY16" fmla="*/ 1234414 h 1234414"/>
                <a:gd name="connsiteX17" fmla="*/ 2289121 w 5037186"/>
                <a:gd name="connsiteY17" fmla="*/ 1234414 h 1234414"/>
                <a:gd name="connsiteX18" fmla="*/ 1628690 w 5037186"/>
                <a:gd name="connsiteY18" fmla="*/ 1234414 h 1234414"/>
                <a:gd name="connsiteX19" fmla="*/ 1018631 w 5037186"/>
                <a:gd name="connsiteY19" fmla="*/ 1234414 h 1234414"/>
                <a:gd name="connsiteX20" fmla="*/ 559687 w 5037186"/>
                <a:gd name="connsiteY20" fmla="*/ 1234414 h 1234414"/>
                <a:gd name="connsiteX21" fmla="*/ 0 w 5037186"/>
                <a:gd name="connsiteY21" fmla="*/ 1234414 h 1234414"/>
                <a:gd name="connsiteX22" fmla="*/ 0 w 5037186"/>
                <a:gd name="connsiteY22" fmla="*/ 822943 h 1234414"/>
                <a:gd name="connsiteX23" fmla="*/ 0 w 5037186"/>
                <a:gd name="connsiteY23" fmla="*/ 386783 h 1234414"/>
                <a:gd name="connsiteX24" fmla="*/ 0 w 5037186"/>
                <a:gd name="connsiteY24" fmla="*/ 0 h 123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37186" h="1234414" fill="none" extrusionOk="0">
                  <a:moveTo>
                    <a:pt x="0" y="0"/>
                  </a:moveTo>
                  <a:cubicBezTo>
                    <a:pt x="204612" y="-63225"/>
                    <a:pt x="328963" y="25363"/>
                    <a:pt x="559687" y="0"/>
                  </a:cubicBezTo>
                  <a:cubicBezTo>
                    <a:pt x="790411" y="-25363"/>
                    <a:pt x="875099" y="17689"/>
                    <a:pt x="1069003" y="0"/>
                  </a:cubicBezTo>
                  <a:cubicBezTo>
                    <a:pt x="1262907" y="-17689"/>
                    <a:pt x="1423819" y="60894"/>
                    <a:pt x="1628690" y="0"/>
                  </a:cubicBezTo>
                  <a:cubicBezTo>
                    <a:pt x="1833561" y="-60894"/>
                    <a:pt x="2030586" y="42866"/>
                    <a:pt x="2238749" y="0"/>
                  </a:cubicBezTo>
                  <a:cubicBezTo>
                    <a:pt x="2446912" y="-42866"/>
                    <a:pt x="2489228" y="22476"/>
                    <a:pt x="2697693" y="0"/>
                  </a:cubicBezTo>
                  <a:cubicBezTo>
                    <a:pt x="2906158" y="-22476"/>
                    <a:pt x="2994121" y="30371"/>
                    <a:pt x="3257380" y="0"/>
                  </a:cubicBezTo>
                  <a:cubicBezTo>
                    <a:pt x="3520639" y="-30371"/>
                    <a:pt x="3681732" y="7672"/>
                    <a:pt x="3817068" y="0"/>
                  </a:cubicBezTo>
                  <a:cubicBezTo>
                    <a:pt x="3952404" y="-7672"/>
                    <a:pt x="4122660" y="26301"/>
                    <a:pt x="4276011" y="0"/>
                  </a:cubicBezTo>
                  <a:cubicBezTo>
                    <a:pt x="4429362" y="-26301"/>
                    <a:pt x="4693330" y="44773"/>
                    <a:pt x="5037186" y="0"/>
                  </a:cubicBezTo>
                  <a:cubicBezTo>
                    <a:pt x="5063565" y="150573"/>
                    <a:pt x="5020255" y="239549"/>
                    <a:pt x="5037186" y="399127"/>
                  </a:cubicBezTo>
                  <a:cubicBezTo>
                    <a:pt x="5054117" y="558705"/>
                    <a:pt x="5034966" y="672169"/>
                    <a:pt x="5037186" y="773566"/>
                  </a:cubicBezTo>
                  <a:cubicBezTo>
                    <a:pt x="5039406" y="874963"/>
                    <a:pt x="5017772" y="1053623"/>
                    <a:pt x="5037186" y="1234414"/>
                  </a:cubicBezTo>
                  <a:cubicBezTo>
                    <a:pt x="4842236" y="1279499"/>
                    <a:pt x="4543347" y="1211981"/>
                    <a:pt x="4376755" y="1234414"/>
                  </a:cubicBezTo>
                  <a:cubicBezTo>
                    <a:pt x="4210163" y="1256847"/>
                    <a:pt x="3941276" y="1219014"/>
                    <a:pt x="3817068" y="1234414"/>
                  </a:cubicBezTo>
                  <a:cubicBezTo>
                    <a:pt x="3692860" y="1249814"/>
                    <a:pt x="3492255" y="1186065"/>
                    <a:pt x="3358124" y="1234414"/>
                  </a:cubicBezTo>
                  <a:cubicBezTo>
                    <a:pt x="3223993" y="1282763"/>
                    <a:pt x="3085812" y="1190090"/>
                    <a:pt x="2899180" y="1234414"/>
                  </a:cubicBezTo>
                  <a:cubicBezTo>
                    <a:pt x="2712548" y="1278738"/>
                    <a:pt x="2448218" y="1196637"/>
                    <a:pt x="2289121" y="1234414"/>
                  </a:cubicBezTo>
                  <a:cubicBezTo>
                    <a:pt x="2130024" y="1272191"/>
                    <a:pt x="1867080" y="1175881"/>
                    <a:pt x="1628690" y="1234414"/>
                  </a:cubicBezTo>
                  <a:cubicBezTo>
                    <a:pt x="1390300" y="1292947"/>
                    <a:pt x="1264524" y="1212765"/>
                    <a:pt x="1018631" y="1234414"/>
                  </a:cubicBezTo>
                  <a:cubicBezTo>
                    <a:pt x="772738" y="1256063"/>
                    <a:pt x="679805" y="1186326"/>
                    <a:pt x="559687" y="1234414"/>
                  </a:cubicBezTo>
                  <a:cubicBezTo>
                    <a:pt x="439569" y="1282502"/>
                    <a:pt x="116427" y="1231989"/>
                    <a:pt x="0" y="1234414"/>
                  </a:cubicBezTo>
                  <a:cubicBezTo>
                    <a:pt x="-24242" y="1118623"/>
                    <a:pt x="31809" y="956131"/>
                    <a:pt x="0" y="822943"/>
                  </a:cubicBezTo>
                  <a:cubicBezTo>
                    <a:pt x="-31809" y="689755"/>
                    <a:pt x="31490" y="537220"/>
                    <a:pt x="0" y="386783"/>
                  </a:cubicBezTo>
                  <a:cubicBezTo>
                    <a:pt x="-31490" y="236346"/>
                    <a:pt x="29569" y="120960"/>
                    <a:pt x="0" y="0"/>
                  </a:cubicBezTo>
                  <a:close/>
                </a:path>
                <a:path w="5037186" h="1234414" stroke="0" extrusionOk="0">
                  <a:moveTo>
                    <a:pt x="0" y="0"/>
                  </a:moveTo>
                  <a:cubicBezTo>
                    <a:pt x="145085" y="-38671"/>
                    <a:pt x="356670" y="24333"/>
                    <a:pt x="509315" y="0"/>
                  </a:cubicBezTo>
                  <a:cubicBezTo>
                    <a:pt x="661960" y="-24333"/>
                    <a:pt x="840158" y="30445"/>
                    <a:pt x="968259" y="0"/>
                  </a:cubicBezTo>
                  <a:cubicBezTo>
                    <a:pt x="1096360" y="-30445"/>
                    <a:pt x="1307764" y="16232"/>
                    <a:pt x="1427203" y="0"/>
                  </a:cubicBezTo>
                  <a:cubicBezTo>
                    <a:pt x="1546642" y="-16232"/>
                    <a:pt x="1719947" y="48623"/>
                    <a:pt x="1886146" y="0"/>
                  </a:cubicBezTo>
                  <a:cubicBezTo>
                    <a:pt x="2052345" y="-48623"/>
                    <a:pt x="2135696" y="21006"/>
                    <a:pt x="2294718" y="0"/>
                  </a:cubicBezTo>
                  <a:cubicBezTo>
                    <a:pt x="2453740" y="-21006"/>
                    <a:pt x="2582996" y="34493"/>
                    <a:pt x="2703290" y="0"/>
                  </a:cubicBezTo>
                  <a:cubicBezTo>
                    <a:pt x="2823584" y="-34493"/>
                    <a:pt x="3016412" y="39071"/>
                    <a:pt x="3212605" y="0"/>
                  </a:cubicBezTo>
                  <a:cubicBezTo>
                    <a:pt x="3408798" y="-39071"/>
                    <a:pt x="3632018" y="44265"/>
                    <a:pt x="3873036" y="0"/>
                  </a:cubicBezTo>
                  <a:cubicBezTo>
                    <a:pt x="4114054" y="-44265"/>
                    <a:pt x="4137141" y="3564"/>
                    <a:pt x="4331980" y="0"/>
                  </a:cubicBezTo>
                  <a:cubicBezTo>
                    <a:pt x="4526819" y="-3564"/>
                    <a:pt x="4862812" y="20402"/>
                    <a:pt x="5037186" y="0"/>
                  </a:cubicBezTo>
                  <a:cubicBezTo>
                    <a:pt x="5067390" y="117160"/>
                    <a:pt x="4990277" y="239511"/>
                    <a:pt x="5037186" y="399127"/>
                  </a:cubicBezTo>
                  <a:cubicBezTo>
                    <a:pt x="5084095" y="558743"/>
                    <a:pt x="5000644" y="722770"/>
                    <a:pt x="5037186" y="835287"/>
                  </a:cubicBezTo>
                  <a:cubicBezTo>
                    <a:pt x="5073728" y="947804"/>
                    <a:pt x="4997039" y="1149137"/>
                    <a:pt x="5037186" y="1234414"/>
                  </a:cubicBezTo>
                  <a:cubicBezTo>
                    <a:pt x="4864700" y="1251010"/>
                    <a:pt x="4732161" y="1217539"/>
                    <a:pt x="4578242" y="1234414"/>
                  </a:cubicBezTo>
                  <a:cubicBezTo>
                    <a:pt x="4424323" y="1251289"/>
                    <a:pt x="4231481" y="1177890"/>
                    <a:pt x="4018555" y="1234414"/>
                  </a:cubicBezTo>
                  <a:cubicBezTo>
                    <a:pt x="3805629" y="1290938"/>
                    <a:pt x="3736887" y="1216464"/>
                    <a:pt x="3559611" y="1234414"/>
                  </a:cubicBezTo>
                  <a:cubicBezTo>
                    <a:pt x="3382335" y="1252364"/>
                    <a:pt x="3221924" y="1219779"/>
                    <a:pt x="2899180" y="1234414"/>
                  </a:cubicBezTo>
                  <a:cubicBezTo>
                    <a:pt x="2576436" y="1249049"/>
                    <a:pt x="2627590" y="1189283"/>
                    <a:pt x="2490609" y="1234414"/>
                  </a:cubicBezTo>
                  <a:cubicBezTo>
                    <a:pt x="2353628" y="1279545"/>
                    <a:pt x="2141112" y="1176630"/>
                    <a:pt x="1981293" y="1234414"/>
                  </a:cubicBezTo>
                  <a:cubicBezTo>
                    <a:pt x="1821474" y="1292198"/>
                    <a:pt x="1722129" y="1201622"/>
                    <a:pt x="1572721" y="1234414"/>
                  </a:cubicBezTo>
                  <a:cubicBezTo>
                    <a:pt x="1423313" y="1267206"/>
                    <a:pt x="1252696" y="1192092"/>
                    <a:pt x="1113778" y="1234414"/>
                  </a:cubicBezTo>
                  <a:cubicBezTo>
                    <a:pt x="974860" y="1276736"/>
                    <a:pt x="279220" y="1112417"/>
                    <a:pt x="0" y="1234414"/>
                  </a:cubicBezTo>
                  <a:cubicBezTo>
                    <a:pt x="-43948" y="1117832"/>
                    <a:pt x="37091" y="929784"/>
                    <a:pt x="0" y="810599"/>
                  </a:cubicBezTo>
                  <a:cubicBezTo>
                    <a:pt x="-37091" y="691414"/>
                    <a:pt x="15236" y="536417"/>
                    <a:pt x="0" y="386783"/>
                  </a:cubicBezTo>
                  <a:cubicBezTo>
                    <a:pt x="-15236" y="237149"/>
                    <a:pt x="29122" y="9415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73134384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" name="Picture 4" descr="A white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26683711-8B10-092D-7AE0-07950DF39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7" t="38384" r="33012" b="37676"/>
            <a:stretch/>
          </p:blipFill>
          <p:spPr>
            <a:xfrm>
              <a:off x="4677660" y="2932168"/>
              <a:ext cx="5633532" cy="1838611"/>
            </a:xfrm>
            <a:prstGeom prst="rect">
              <a:avLst/>
            </a:prstGeom>
          </p:spPr>
        </p:pic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DC9822A3-6E39-0CE9-574D-5EAB0D619FE6}"/>
                </a:ext>
              </a:extLst>
            </p:cNvPr>
            <p:cNvSpPr txBox="1">
              <a:spLocks/>
            </p:cNvSpPr>
            <p:nvPr/>
          </p:nvSpPr>
          <p:spPr>
            <a:xfrm>
              <a:off x="4918641" y="3278754"/>
              <a:ext cx="5187803" cy="128905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/>
                <a:t>“De Chinese Muur is vanaf de maan te zien”</a:t>
              </a:r>
              <a:endParaRPr lang="LID4096" sz="4000" dirty="0"/>
            </a:p>
          </p:txBody>
        </p:sp>
      </p:grpSp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CC83ED62-D4FD-2F18-4A8D-D11510479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8DDDC3-4E0A-0676-2B2E-F73F1A630802}"/>
              </a:ext>
            </a:extLst>
          </p:cNvPr>
          <p:cNvSpPr txBox="1"/>
          <p:nvPr/>
        </p:nvSpPr>
        <p:spPr>
          <a:xfrm>
            <a:off x="161027" y="336924"/>
            <a:ext cx="199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14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2" name="Picture 1" descr="A white outline of a map&#10;&#10;Description automatically generated">
            <a:extLst>
              <a:ext uri="{FF2B5EF4-FFF2-40B4-BE49-F238E27FC236}">
                <a16:creationId xmlns:a16="http://schemas.microsoft.com/office/drawing/2014/main" id="{55BC9C09-7270-0707-2816-B3573829E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2" t="28345" r="34389" b="27802"/>
          <a:stretch/>
        </p:blipFill>
        <p:spPr>
          <a:xfrm>
            <a:off x="49922" y="2804160"/>
            <a:ext cx="2870239" cy="2185911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AB7F42C-CF1D-6DC8-F5C8-7FCF17B7E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33536" r="26901" b="32317"/>
          <a:stretch/>
        </p:blipFill>
        <p:spPr>
          <a:xfrm>
            <a:off x="4183207" y="110837"/>
            <a:ext cx="5386263" cy="2341788"/>
          </a:xfrm>
          <a:prstGeom prst="rect">
            <a:avLst/>
          </a:prstGeom>
        </p:spPr>
      </p:pic>
      <p:pic>
        <p:nvPicPr>
          <p:cNvPr id="12" name="Picture 11" descr="A red x on a black background&#10;&#10;Description automatically generated">
            <a:extLst>
              <a:ext uri="{FF2B5EF4-FFF2-40B4-BE49-F238E27FC236}">
                <a16:creationId xmlns:a16="http://schemas.microsoft.com/office/drawing/2014/main" id="{B4AD70B9-FB89-AB5C-C67C-44E7021192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5" t="26521" r="36534" b="26363"/>
          <a:stretch/>
        </p:blipFill>
        <p:spPr>
          <a:xfrm>
            <a:off x="8866007" y="3926445"/>
            <a:ext cx="2177507" cy="2156438"/>
          </a:xfrm>
          <a:prstGeom prst="rect">
            <a:avLst/>
          </a:prstGeom>
        </p:spPr>
      </p:pic>
      <p:pic>
        <p:nvPicPr>
          <p:cNvPr id="14" name="Picture 13" descr="A video game of a great wall&#10;&#10;Description automatically generated">
            <a:extLst>
              <a:ext uri="{FF2B5EF4-FFF2-40B4-BE49-F238E27FC236}">
                <a16:creationId xmlns:a16="http://schemas.microsoft.com/office/drawing/2014/main" id="{91FD5750-911A-8567-7B78-671C11F79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4371" r="37342" b="32444"/>
          <a:stretch/>
        </p:blipFill>
        <p:spPr>
          <a:xfrm>
            <a:off x="8866007" y="1235003"/>
            <a:ext cx="3095807" cy="2275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881F36-94AA-696D-A826-0024D73BCB1E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F2988-077A-7190-9C16-30D40898A71F}"/>
              </a:ext>
            </a:extLst>
          </p:cNvPr>
          <p:cNvSpPr txBox="1"/>
          <p:nvPr/>
        </p:nvSpPr>
        <p:spPr>
          <a:xfrm>
            <a:off x="5777319" y="2092835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Waar of niet?</a:t>
            </a:r>
            <a:endParaRPr lang="LID4096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8" name="Afbeelding 7" descr="Waarom lijkt de aarde zo klein vanaf de maan? | wibnet.nl">
            <a:extLst>
              <a:ext uri="{FF2B5EF4-FFF2-40B4-BE49-F238E27FC236}">
                <a16:creationId xmlns:a16="http://schemas.microsoft.com/office/drawing/2014/main" id="{349A764A-15BC-1875-5440-7CD22612F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6101" y="2867168"/>
            <a:ext cx="5199797" cy="34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06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D484C-4434-BFDA-B9DE-88F2F8AA6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2A300D47-AB41-9564-A012-FF67A236B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B5CB39-CF2E-2010-84E4-26A66EA305E4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15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2F6B8-A633-B3DA-ABDC-B737E2BD3426}"/>
              </a:ext>
            </a:extLst>
          </p:cNvPr>
          <p:cNvSpPr txBox="1"/>
          <p:nvPr/>
        </p:nvSpPr>
        <p:spPr>
          <a:xfrm>
            <a:off x="3601867" y="162981"/>
            <a:ext cx="7282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Welke specerij was het duurste in de tijd van Columbus?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3" name="Picture 2" descr="A white outline of a map&#10;&#10;Description automatically generated">
            <a:extLst>
              <a:ext uri="{FF2B5EF4-FFF2-40B4-BE49-F238E27FC236}">
                <a16:creationId xmlns:a16="http://schemas.microsoft.com/office/drawing/2014/main" id="{CF21B433-B453-5397-DC86-2EF93D943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2" t="28345" r="34389" b="27802"/>
          <a:stretch/>
        </p:blipFill>
        <p:spPr>
          <a:xfrm>
            <a:off x="49922" y="2804160"/>
            <a:ext cx="2870239" cy="21859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6E5023-5520-7FD8-7931-391D34E0B862}"/>
              </a:ext>
            </a:extLst>
          </p:cNvPr>
          <p:cNvGrpSpPr/>
          <p:nvPr/>
        </p:nvGrpSpPr>
        <p:grpSpPr>
          <a:xfrm>
            <a:off x="3321953" y="1494350"/>
            <a:ext cx="3600000" cy="2654531"/>
            <a:chOff x="3321953" y="1494350"/>
            <a:chExt cx="3600000" cy="2654531"/>
          </a:xfrm>
        </p:grpSpPr>
        <p:sp>
          <p:nvSpPr>
            <p:cNvPr id="7" name="Content Placeholder 4">
              <a:extLst>
                <a:ext uri="{FF2B5EF4-FFF2-40B4-BE49-F238E27FC236}">
                  <a16:creationId xmlns:a16="http://schemas.microsoft.com/office/drawing/2014/main" id="{FAD0E742-54EA-8F27-881E-A526DCFFB17F}"/>
                </a:ext>
              </a:extLst>
            </p:cNvPr>
            <p:cNvSpPr txBox="1">
              <a:spLocks/>
            </p:cNvSpPr>
            <p:nvPr/>
          </p:nvSpPr>
          <p:spPr>
            <a:xfrm>
              <a:off x="3321953" y="3542965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A. Saffraan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 descr="A close up of flowers&#10;&#10;Description automatically generated">
              <a:extLst>
                <a:ext uri="{FF2B5EF4-FFF2-40B4-BE49-F238E27FC236}">
                  <a16:creationId xmlns:a16="http://schemas.microsoft.com/office/drawing/2014/main" id="{FCB15AC7-2015-0556-ECC6-3E148FC02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5" t="21674" r="33389" b="22173"/>
            <a:stretch/>
          </p:blipFill>
          <p:spPr>
            <a:xfrm>
              <a:off x="4053211" y="1494350"/>
              <a:ext cx="2137483" cy="204245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06DA7E-BD75-976F-B923-DBA99567AF21}"/>
              </a:ext>
            </a:extLst>
          </p:cNvPr>
          <p:cNvGrpSpPr/>
          <p:nvPr/>
        </p:nvGrpSpPr>
        <p:grpSpPr>
          <a:xfrm>
            <a:off x="7513055" y="1680099"/>
            <a:ext cx="3898936" cy="2462625"/>
            <a:chOff x="7513055" y="1680099"/>
            <a:chExt cx="3898936" cy="2462625"/>
          </a:xfrm>
        </p:grpSpPr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568B8212-A6A5-90AE-C666-8D01B080DF90}"/>
                </a:ext>
              </a:extLst>
            </p:cNvPr>
            <p:cNvSpPr txBox="1">
              <a:spLocks/>
            </p:cNvSpPr>
            <p:nvPr/>
          </p:nvSpPr>
          <p:spPr>
            <a:xfrm>
              <a:off x="7513055" y="3536808"/>
              <a:ext cx="3898936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B. Vanille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 descr="A vanilla flower and pods&#10;&#10;Description automatically generated">
              <a:extLst>
                <a:ext uri="{FF2B5EF4-FFF2-40B4-BE49-F238E27FC236}">
                  <a16:creationId xmlns:a16="http://schemas.microsoft.com/office/drawing/2014/main" id="{175D7597-69ED-7FE2-EBDC-5D3C17145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3" t="30895" r="32666" b="32938"/>
            <a:stretch/>
          </p:blipFill>
          <p:spPr>
            <a:xfrm>
              <a:off x="7979296" y="1680099"/>
              <a:ext cx="2876388" cy="177319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3A6617-3A1D-ECD7-0E93-6F6DE9AC2BEB}"/>
              </a:ext>
            </a:extLst>
          </p:cNvPr>
          <p:cNvGrpSpPr/>
          <p:nvPr/>
        </p:nvGrpSpPr>
        <p:grpSpPr>
          <a:xfrm>
            <a:off x="3321954" y="4161763"/>
            <a:ext cx="3600000" cy="2400972"/>
            <a:chOff x="3321954" y="4161763"/>
            <a:chExt cx="3600000" cy="2400972"/>
          </a:xfrm>
        </p:grpSpPr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21301A8F-07AE-B5DC-32E1-2BF39516D1B7}"/>
                </a:ext>
              </a:extLst>
            </p:cNvPr>
            <p:cNvSpPr txBox="1">
              <a:spLocks/>
            </p:cNvSpPr>
            <p:nvPr/>
          </p:nvSpPr>
          <p:spPr>
            <a:xfrm>
              <a:off x="3321954" y="5956819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C. Kardemom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A green fruit with brown inside&#10;&#10;Description automatically generated">
              <a:extLst>
                <a:ext uri="{FF2B5EF4-FFF2-40B4-BE49-F238E27FC236}">
                  <a16:creationId xmlns:a16="http://schemas.microsoft.com/office/drawing/2014/main" id="{ED393716-E882-1813-2BC1-6F53F296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89" t="32960" r="33888" b="30874"/>
            <a:stretch/>
          </p:blipFill>
          <p:spPr>
            <a:xfrm>
              <a:off x="3846795" y="4161763"/>
              <a:ext cx="2754986" cy="179505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2F7946-5185-BE31-7587-A24358D1DC87}"/>
              </a:ext>
            </a:extLst>
          </p:cNvPr>
          <p:cNvGrpSpPr/>
          <p:nvPr/>
        </p:nvGrpSpPr>
        <p:grpSpPr>
          <a:xfrm>
            <a:off x="7662523" y="4050454"/>
            <a:ext cx="3600000" cy="2512281"/>
            <a:chOff x="7662523" y="4050454"/>
            <a:chExt cx="3600000" cy="2512281"/>
          </a:xfrm>
        </p:grpSpPr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A90AE397-0F16-CF8A-65D9-26231CF12650}"/>
                </a:ext>
              </a:extLst>
            </p:cNvPr>
            <p:cNvSpPr txBox="1">
              <a:spLocks/>
            </p:cNvSpPr>
            <p:nvPr/>
          </p:nvSpPr>
          <p:spPr>
            <a:xfrm>
              <a:off x="7662523" y="5956819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D. Kruidnagel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 descr="A group of sticks in the dark&#10;&#10;Description automatically generated">
              <a:extLst>
                <a:ext uri="{FF2B5EF4-FFF2-40B4-BE49-F238E27FC236}">
                  <a16:creationId xmlns:a16="http://schemas.microsoft.com/office/drawing/2014/main" id="{F8D3858C-87B9-4B8E-2B74-9F763A0AA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2" t="34074" r="37291" b="33685"/>
            <a:stretch/>
          </p:blipFill>
          <p:spPr>
            <a:xfrm>
              <a:off x="8034261" y="4050454"/>
              <a:ext cx="2766459" cy="200784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32EA40-F7AC-1E02-84E3-01F7BF72B25A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42836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20E9A-A6AF-D895-0DC0-F7C8D059E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E4643B66-7A27-EB97-DBD8-DEA877261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65F6CACA-E3B0-0B24-F4A7-DC525930C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odel of a ship&#10;&#10;Description automatically generated">
            <a:extLst>
              <a:ext uri="{FF2B5EF4-FFF2-40B4-BE49-F238E27FC236}">
                <a16:creationId xmlns:a16="http://schemas.microsoft.com/office/drawing/2014/main" id="{85F51A2B-DE01-4C03-5099-9C0DD87F4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28878" r="36749" b="27183"/>
          <a:stretch/>
        </p:blipFill>
        <p:spPr>
          <a:xfrm>
            <a:off x="8054387" y="2617850"/>
            <a:ext cx="814488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45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03997 0.00278 C 0.04883 0.00301 0.05703 0.01041 0.06302 0.02245 C 0.06966 0.03611 0.07214 0.05162 0.07122 0.0669 L 0.06758 0.13866 " pathEditMode="relative" rAng="294000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2B9B8-8ECD-5E9B-E232-E345CEEDC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B6F1DA4F-FB6E-86BA-163C-5987CC7E6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082CE971-AB8D-938B-2AF5-3A009E95E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9195980" y="-2926546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636E6847-B2F7-8071-8B54-28B37EEC4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9195980" y="-2926546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0F1C5EC1-68F1-E155-B719-CBA8432B1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40454" r="1900" b="14821"/>
          <a:stretch/>
        </p:blipFill>
        <p:spPr bwMode="auto">
          <a:xfrm>
            <a:off x="7146758" y="1720515"/>
            <a:ext cx="5257262" cy="5137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86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03B9-1A30-1F48-9037-5595D3F6E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7A856403-A501-F026-FDAA-96B33F34C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CB6DB8-F1A1-2263-A4E6-1167ADBFA9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1BB71-8CD1-EF2B-62CD-F1234D449E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03945" y="2999925"/>
            <a:ext cx="5584110" cy="1295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Ronde 1</a:t>
            </a:r>
            <a:endParaRPr lang="LID4096" sz="88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Picture 8" descr="14 Grunge Splatter Splash (PNG Transparent) | OnlyGFX.com">
            <a:extLst>
              <a:ext uri="{FF2B5EF4-FFF2-40B4-BE49-F238E27FC236}">
                <a16:creationId xmlns:a16="http://schemas.microsoft.com/office/drawing/2014/main" id="{C11EC61C-F9C8-BF2C-A813-1DDEE54F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7" y="2999924"/>
            <a:ext cx="7163203" cy="353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91956A-4DFE-BF7B-810D-1A8AB7961284}"/>
              </a:ext>
            </a:extLst>
          </p:cNvPr>
          <p:cNvSpPr txBox="1"/>
          <p:nvPr/>
        </p:nvSpPr>
        <p:spPr>
          <a:xfrm rot="21184602">
            <a:off x="6666146" y="3849171"/>
            <a:ext cx="264794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4000" dirty="0">
                <a:latin typeface="Candara"/>
              </a:rPr>
              <a:t>Columbus wie?</a:t>
            </a:r>
            <a:endParaRPr lang="LID4096" sz="4000" dirty="0"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31172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C397EA-5D94-B764-B6D6-20A5CCFE1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68CB8135-9196-ED1F-ABD3-EA2B5213E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9864F8-38C9-00B9-6100-CE2C3B6305E3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16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9BAEE-95AE-BE86-6EB1-981FABC35D55}"/>
              </a:ext>
            </a:extLst>
          </p:cNvPr>
          <p:cNvSpPr txBox="1"/>
          <p:nvPr/>
        </p:nvSpPr>
        <p:spPr>
          <a:xfrm>
            <a:off x="2432557" y="336406"/>
            <a:ext cx="9886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Hoeveel % lichaamsgewicht neemt een kiwi-ei in de kiwi-moeder in beslag?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map of the world&#10;&#10;Description automatically generated">
            <a:extLst>
              <a:ext uri="{FF2B5EF4-FFF2-40B4-BE49-F238E27FC236}">
                <a16:creationId xmlns:a16="http://schemas.microsoft.com/office/drawing/2014/main" id="{AE4593E5-FBCC-2A74-68B5-EC49F0E3E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26506" r="33668" b="28852"/>
          <a:stretch/>
        </p:blipFill>
        <p:spPr>
          <a:xfrm>
            <a:off x="150635" y="2665772"/>
            <a:ext cx="2818815" cy="22620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1A86FB-DB25-EBE0-A7C3-E371A37589C2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FC0DF1C-A1C2-00D5-D1A7-D04B3309D86B}"/>
              </a:ext>
            </a:extLst>
          </p:cNvPr>
          <p:cNvSpPr txBox="1">
            <a:spLocks/>
          </p:cNvSpPr>
          <p:nvPr/>
        </p:nvSpPr>
        <p:spPr>
          <a:xfrm>
            <a:off x="4543425" y="2705349"/>
            <a:ext cx="4981451" cy="276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20%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10%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50%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3%</a:t>
            </a:r>
          </a:p>
        </p:txBody>
      </p:sp>
      <p:pic>
        <p:nvPicPr>
          <p:cNvPr id="2" name="Afbeelding 1" descr="Kiwi alert: alles over deze zeldzame vogels in Nieuw-Zeeland |  TravelEssence | TravelEssence">
            <a:extLst>
              <a:ext uri="{FF2B5EF4-FFF2-40B4-BE49-F238E27FC236}">
                <a16:creationId xmlns:a16="http://schemas.microsoft.com/office/drawing/2014/main" id="{DEE26ECC-21CD-0DC4-FE9E-0283BF7E0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296" y="2617641"/>
            <a:ext cx="4471916" cy="2532569"/>
          </a:xfrm>
          <a:custGeom>
            <a:avLst/>
            <a:gdLst>
              <a:gd name="connsiteX0" fmla="*/ 0 w 4471916"/>
              <a:gd name="connsiteY0" fmla="*/ 0 h 2532569"/>
              <a:gd name="connsiteX1" fmla="*/ 514270 w 4471916"/>
              <a:gd name="connsiteY1" fmla="*/ 0 h 2532569"/>
              <a:gd name="connsiteX2" fmla="*/ 1162698 w 4471916"/>
              <a:gd name="connsiteY2" fmla="*/ 0 h 2532569"/>
              <a:gd name="connsiteX3" fmla="*/ 1676969 w 4471916"/>
              <a:gd name="connsiteY3" fmla="*/ 0 h 2532569"/>
              <a:gd name="connsiteX4" fmla="*/ 2325396 w 4471916"/>
              <a:gd name="connsiteY4" fmla="*/ 0 h 2532569"/>
              <a:gd name="connsiteX5" fmla="*/ 2973824 w 4471916"/>
              <a:gd name="connsiteY5" fmla="*/ 0 h 2532569"/>
              <a:gd name="connsiteX6" fmla="*/ 3398656 w 4471916"/>
              <a:gd name="connsiteY6" fmla="*/ 0 h 2532569"/>
              <a:gd name="connsiteX7" fmla="*/ 3823488 w 4471916"/>
              <a:gd name="connsiteY7" fmla="*/ 0 h 2532569"/>
              <a:gd name="connsiteX8" fmla="*/ 4471916 w 4471916"/>
              <a:gd name="connsiteY8" fmla="*/ 0 h 2532569"/>
              <a:gd name="connsiteX9" fmla="*/ 4471916 w 4471916"/>
              <a:gd name="connsiteY9" fmla="*/ 481188 h 2532569"/>
              <a:gd name="connsiteX10" fmla="*/ 4471916 w 4471916"/>
              <a:gd name="connsiteY10" fmla="*/ 1038353 h 2532569"/>
              <a:gd name="connsiteX11" fmla="*/ 4471916 w 4471916"/>
              <a:gd name="connsiteY11" fmla="*/ 1544867 h 2532569"/>
              <a:gd name="connsiteX12" fmla="*/ 4471916 w 4471916"/>
              <a:gd name="connsiteY12" fmla="*/ 1975404 h 2532569"/>
              <a:gd name="connsiteX13" fmla="*/ 4471916 w 4471916"/>
              <a:gd name="connsiteY13" fmla="*/ 2532569 h 2532569"/>
              <a:gd name="connsiteX14" fmla="*/ 3912927 w 4471916"/>
              <a:gd name="connsiteY14" fmla="*/ 2532569 h 2532569"/>
              <a:gd name="connsiteX15" fmla="*/ 3353937 w 4471916"/>
              <a:gd name="connsiteY15" fmla="*/ 2532569 h 2532569"/>
              <a:gd name="connsiteX16" fmla="*/ 2750228 w 4471916"/>
              <a:gd name="connsiteY16" fmla="*/ 2532569 h 2532569"/>
              <a:gd name="connsiteX17" fmla="*/ 2325396 w 4471916"/>
              <a:gd name="connsiteY17" fmla="*/ 2532569 h 2532569"/>
              <a:gd name="connsiteX18" fmla="*/ 1766407 w 4471916"/>
              <a:gd name="connsiteY18" fmla="*/ 2532569 h 2532569"/>
              <a:gd name="connsiteX19" fmla="*/ 1296856 w 4471916"/>
              <a:gd name="connsiteY19" fmla="*/ 2532569 h 2532569"/>
              <a:gd name="connsiteX20" fmla="*/ 693147 w 4471916"/>
              <a:gd name="connsiteY20" fmla="*/ 2532569 h 2532569"/>
              <a:gd name="connsiteX21" fmla="*/ 0 w 4471916"/>
              <a:gd name="connsiteY21" fmla="*/ 2532569 h 2532569"/>
              <a:gd name="connsiteX22" fmla="*/ 0 w 4471916"/>
              <a:gd name="connsiteY22" fmla="*/ 2051381 h 2532569"/>
              <a:gd name="connsiteX23" fmla="*/ 0 w 4471916"/>
              <a:gd name="connsiteY23" fmla="*/ 1570193 h 2532569"/>
              <a:gd name="connsiteX24" fmla="*/ 0 w 4471916"/>
              <a:gd name="connsiteY24" fmla="*/ 1114330 h 2532569"/>
              <a:gd name="connsiteX25" fmla="*/ 0 w 4471916"/>
              <a:gd name="connsiteY25" fmla="*/ 633142 h 2532569"/>
              <a:gd name="connsiteX26" fmla="*/ 0 w 4471916"/>
              <a:gd name="connsiteY26" fmla="*/ 0 h 253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71916" h="2532569" fill="none" extrusionOk="0">
                <a:moveTo>
                  <a:pt x="0" y="0"/>
                </a:moveTo>
                <a:cubicBezTo>
                  <a:pt x="193589" y="-42581"/>
                  <a:pt x="303715" y="12446"/>
                  <a:pt x="514270" y="0"/>
                </a:cubicBezTo>
                <a:cubicBezTo>
                  <a:pt x="724825" y="-12446"/>
                  <a:pt x="841722" y="75231"/>
                  <a:pt x="1162698" y="0"/>
                </a:cubicBezTo>
                <a:cubicBezTo>
                  <a:pt x="1483674" y="-75231"/>
                  <a:pt x="1461023" y="23076"/>
                  <a:pt x="1676969" y="0"/>
                </a:cubicBezTo>
                <a:cubicBezTo>
                  <a:pt x="1892915" y="-23076"/>
                  <a:pt x="2188650" y="466"/>
                  <a:pt x="2325396" y="0"/>
                </a:cubicBezTo>
                <a:cubicBezTo>
                  <a:pt x="2462142" y="-466"/>
                  <a:pt x="2788737" y="30605"/>
                  <a:pt x="2973824" y="0"/>
                </a:cubicBezTo>
                <a:cubicBezTo>
                  <a:pt x="3158911" y="-30605"/>
                  <a:pt x="3220888" y="33311"/>
                  <a:pt x="3398656" y="0"/>
                </a:cubicBezTo>
                <a:cubicBezTo>
                  <a:pt x="3576424" y="-33311"/>
                  <a:pt x="3635966" y="44423"/>
                  <a:pt x="3823488" y="0"/>
                </a:cubicBezTo>
                <a:cubicBezTo>
                  <a:pt x="4011010" y="-44423"/>
                  <a:pt x="4209814" y="77151"/>
                  <a:pt x="4471916" y="0"/>
                </a:cubicBezTo>
                <a:cubicBezTo>
                  <a:pt x="4476789" y="139530"/>
                  <a:pt x="4424102" y="334045"/>
                  <a:pt x="4471916" y="481188"/>
                </a:cubicBezTo>
                <a:cubicBezTo>
                  <a:pt x="4519730" y="628331"/>
                  <a:pt x="4447353" y="871946"/>
                  <a:pt x="4471916" y="1038353"/>
                </a:cubicBezTo>
                <a:cubicBezTo>
                  <a:pt x="4496479" y="1204761"/>
                  <a:pt x="4468778" y="1313692"/>
                  <a:pt x="4471916" y="1544867"/>
                </a:cubicBezTo>
                <a:cubicBezTo>
                  <a:pt x="4475054" y="1776042"/>
                  <a:pt x="4441516" y="1869389"/>
                  <a:pt x="4471916" y="1975404"/>
                </a:cubicBezTo>
                <a:cubicBezTo>
                  <a:pt x="4502316" y="2081419"/>
                  <a:pt x="4456775" y="2404800"/>
                  <a:pt x="4471916" y="2532569"/>
                </a:cubicBezTo>
                <a:cubicBezTo>
                  <a:pt x="4313800" y="2536618"/>
                  <a:pt x="4076424" y="2471815"/>
                  <a:pt x="3912927" y="2532569"/>
                </a:cubicBezTo>
                <a:cubicBezTo>
                  <a:pt x="3749430" y="2593323"/>
                  <a:pt x="3530503" y="2484581"/>
                  <a:pt x="3353937" y="2532569"/>
                </a:cubicBezTo>
                <a:cubicBezTo>
                  <a:pt x="3177371" y="2580557"/>
                  <a:pt x="2943760" y="2469358"/>
                  <a:pt x="2750228" y="2532569"/>
                </a:cubicBezTo>
                <a:cubicBezTo>
                  <a:pt x="2556696" y="2595780"/>
                  <a:pt x="2427873" y="2485021"/>
                  <a:pt x="2325396" y="2532569"/>
                </a:cubicBezTo>
                <a:cubicBezTo>
                  <a:pt x="2222919" y="2580117"/>
                  <a:pt x="1922275" y="2469903"/>
                  <a:pt x="1766407" y="2532569"/>
                </a:cubicBezTo>
                <a:cubicBezTo>
                  <a:pt x="1610539" y="2595235"/>
                  <a:pt x="1441841" y="2497280"/>
                  <a:pt x="1296856" y="2532569"/>
                </a:cubicBezTo>
                <a:cubicBezTo>
                  <a:pt x="1151871" y="2567858"/>
                  <a:pt x="840865" y="2494031"/>
                  <a:pt x="693147" y="2532569"/>
                </a:cubicBezTo>
                <a:cubicBezTo>
                  <a:pt x="545429" y="2571107"/>
                  <a:pt x="147968" y="2483318"/>
                  <a:pt x="0" y="2532569"/>
                </a:cubicBezTo>
                <a:cubicBezTo>
                  <a:pt x="-54324" y="2367377"/>
                  <a:pt x="42247" y="2164729"/>
                  <a:pt x="0" y="2051381"/>
                </a:cubicBezTo>
                <a:cubicBezTo>
                  <a:pt x="-42247" y="1938033"/>
                  <a:pt x="48680" y="1742965"/>
                  <a:pt x="0" y="1570193"/>
                </a:cubicBezTo>
                <a:cubicBezTo>
                  <a:pt x="-48680" y="1397421"/>
                  <a:pt x="42835" y="1309162"/>
                  <a:pt x="0" y="1114330"/>
                </a:cubicBezTo>
                <a:cubicBezTo>
                  <a:pt x="-42835" y="919498"/>
                  <a:pt x="53075" y="810104"/>
                  <a:pt x="0" y="633142"/>
                </a:cubicBezTo>
                <a:cubicBezTo>
                  <a:pt x="-53075" y="456180"/>
                  <a:pt x="51867" y="248483"/>
                  <a:pt x="0" y="0"/>
                </a:cubicBezTo>
                <a:close/>
              </a:path>
              <a:path w="4471916" h="2532569" stroke="0" extrusionOk="0">
                <a:moveTo>
                  <a:pt x="0" y="0"/>
                </a:moveTo>
                <a:cubicBezTo>
                  <a:pt x="192609" y="-36733"/>
                  <a:pt x="318056" y="23086"/>
                  <a:pt x="424832" y="0"/>
                </a:cubicBezTo>
                <a:cubicBezTo>
                  <a:pt x="531608" y="-23086"/>
                  <a:pt x="794327" y="24267"/>
                  <a:pt x="1028541" y="0"/>
                </a:cubicBezTo>
                <a:cubicBezTo>
                  <a:pt x="1262755" y="-24267"/>
                  <a:pt x="1480185" y="38072"/>
                  <a:pt x="1632249" y="0"/>
                </a:cubicBezTo>
                <a:cubicBezTo>
                  <a:pt x="1784313" y="-38072"/>
                  <a:pt x="2012825" y="57467"/>
                  <a:pt x="2191239" y="0"/>
                </a:cubicBezTo>
                <a:cubicBezTo>
                  <a:pt x="2369653" y="-57467"/>
                  <a:pt x="2509220" y="24772"/>
                  <a:pt x="2660790" y="0"/>
                </a:cubicBezTo>
                <a:cubicBezTo>
                  <a:pt x="2812360" y="-24772"/>
                  <a:pt x="2938681" y="31237"/>
                  <a:pt x="3175060" y="0"/>
                </a:cubicBezTo>
                <a:cubicBezTo>
                  <a:pt x="3411439" y="-31237"/>
                  <a:pt x="3492026" y="7181"/>
                  <a:pt x="3644612" y="0"/>
                </a:cubicBezTo>
                <a:cubicBezTo>
                  <a:pt x="3797198" y="-7181"/>
                  <a:pt x="4296610" y="7936"/>
                  <a:pt x="4471916" y="0"/>
                </a:cubicBezTo>
                <a:cubicBezTo>
                  <a:pt x="4517739" y="206228"/>
                  <a:pt x="4416125" y="319258"/>
                  <a:pt x="4471916" y="506514"/>
                </a:cubicBezTo>
                <a:cubicBezTo>
                  <a:pt x="4527707" y="693770"/>
                  <a:pt x="4414247" y="870483"/>
                  <a:pt x="4471916" y="987702"/>
                </a:cubicBezTo>
                <a:cubicBezTo>
                  <a:pt x="4529585" y="1104921"/>
                  <a:pt x="4456343" y="1350620"/>
                  <a:pt x="4471916" y="1494216"/>
                </a:cubicBezTo>
                <a:cubicBezTo>
                  <a:pt x="4487489" y="1637812"/>
                  <a:pt x="4413647" y="1833846"/>
                  <a:pt x="4471916" y="2026055"/>
                </a:cubicBezTo>
                <a:cubicBezTo>
                  <a:pt x="4530185" y="2218264"/>
                  <a:pt x="4464203" y="2425428"/>
                  <a:pt x="4471916" y="2532569"/>
                </a:cubicBezTo>
                <a:cubicBezTo>
                  <a:pt x="4319541" y="2538834"/>
                  <a:pt x="4139886" y="2517528"/>
                  <a:pt x="3868207" y="2532569"/>
                </a:cubicBezTo>
                <a:cubicBezTo>
                  <a:pt x="3596528" y="2547610"/>
                  <a:pt x="3503128" y="2474837"/>
                  <a:pt x="3264499" y="2532569"/>
                </a:cubicBezTo>
                <a:cubicBezTo>
                  <a:pt x="3025870" y="2590301"/>
                  <a:pt x="2839834" y="2504850"/>
                  <a:pt x="2616071" y="2532569"/>
                </a:cubicBezTo>
                <a:cubicBezTo>
                  <a:pt x="2392308" y="2560288"/>
                  <a:pt x="2251933" y="2519301"/>
                  <a:pt x="2146520" y="2532569"/>
                </a:cubicBezTo>
                <a:cubicBezTo>
                  <a:pt x="2041107" y="2545837"/>
                  <a:pt x="1861088" y="2488605"/>
                  <a:pt x="1632249" y="2532569"/>
                </a:cubicBezTo>
                <a:cubicBezTo>
                  <a:pt x="1403410" y="2576533"/>
                  <a:pt x="1241245" y="2491407"/>
                  <a:pt x="1073260" y="2532569"/>
                </a:cubicBezTo>
                <a:cubicBezTo>
                  <a:pt x="905275" y="2573731"/>
                  <a:pt x="802632" y="2493804"/>
                  <a:pt x="648428" y="2532569"/>
                </a:cubicBezTo>
                <a:cubicBezTo>
                  <a:pt x="494224" y="2571334"/>
                  <a:pt x="148634" y="2516213"/>
                  <a:pt x="0" y="2532569"/>
                </a:cubicBezTo>
                <a:cubicBezTo>
                  <a:pt x="-6871" y="2352075"/>
                  <a:pt x="9915" y="2144265"/>
                  <a:pt x="0" y="2000730"/>
                </a:cubicBezTo>
                <a:cubicBezTo>
                  <a:pt x="-9915" y="1857195"/>
                  <a:pt x="919" y="1695161"/>
                  <a:pt x="0" y="1519541"/>
                </a:cubicBezTo>
                <a:cubicBezTo>
                  <a:pt x="-919" y="1343921"/>
                  <a:pt x="54373" y="1253203"/>
                  <a:pt x="0" y="1038353"/>
                </a:cubicBezTo>
                <a:cubicBezTo>
                  <a:pt x="-54373" y="823503"/>
                  <a:pt x="14692" y="655382"/>
                  <a:pt x="0" y="557165"/>
                </a:cubicBezTo>
                <a:cubicBezTo>
                  <a:pt x="-14692" y="458948"/>
                  <a:pt x="4190" y="251270"/>
                  <a:pt x="0" y="0"/>
                </a:cubicBezTo>
                <a:close/>
              </a:path>
            </a:pathLst>
          </a:custGeom>
          <a:ln w="57150">
            <a:solidFill>
              <a:srgbClr val="6398C0"/>
            </a:solidFill>
            <a:extLst>
              <a:ext uri="{C807C97D-BFC1-408E-A445-0C87EB9F89A2}">
                <ask:lineSketchStyleProps xmlns:ask="http://schemas.microsoft.com/office/drawing/2018/sketchyshapes" sd="14173925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3" name="Afbeelding 2" descr="Kiwi Skelet met Ei">
            <a:extLst>
              <a:ext uri="{FF2B5EF4-FFF2-40B4-BE49-F238E27FC236}">
                <a16:creationId xmlns:a16="http://schemas.microsoft.com/office/drawing/2014/main" id="{F8E7CB3E-4EB6-C0D2-2D40-B24578BD7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295" y="1750326"/>
            <a:ext cx="4471916" cy="4460543"/>
          </a:xfrm>
          <a:prstGeom prst="rect">
            <a:avLst/>
          </a:prstGeom>
          <a:ln w="38100">
            <a:solidFill>
              <a:srgbClr val="6398C0"/>
            </a:solidFill>
          </a:ln>
        </p:spPr>
      </p:pic>
    </p:spTree>
    <p:extLst>
      <p:ext uri="{BB962C8B-B14F-4D97-AF65-F5344CB8AC3E}">
        <p14:creationId xmlns:p14="http://schemas.microsoft.com/office/powerpoint/2010/main" val="3519867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D25D7-77D8-3BDA-283B-38C81C160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7B80569D-D8FF-B6BE-B978-E7CF9382D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7E89EB-541B-0E61-4CAE-49E0D5DEE79A}"/>
              </a:ext>
            </a:extLst>
          </p:cNvPr>
          <p:cNvSpPr txBox="1"/>
          <p:nvPr/>
        </p:nvSpPr>
        <p:spPr>
          <a:xfrm>
            <a:off x="161027" y="336924"/>
            <a:ext cx="199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17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0F722AAD-DE99-A2A4-FDF4-3CD062C6A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26506" r="33668" b="28852"/>
          <a:stretch/>
        </p:blipFill>
        <p:spPr>
          <a:xfrm>
            <a:off x="150635" y="2665772"/>
            <a:ext cx="2818815" cy="2262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F79984-F40F-D74A-3F2F-6A80A2BBCE49}"/>
              </a:ext>
            </a:extLst>
          </p:cNvPr>
          <p:cNvSpPr txBox="1"/>
          <p:nvPr/>
        </p:nvSpPr>
        <p:spPr>
          <a:xfrm>
            <a:off x="2969450" y="368608"/>
            <a:ext cx="8835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Bestaan er </a:t>
            </a:r>
            <a:r>
              <a:rPr lang="nl-NL" sz="4000" i="1" u="sng" dirty="0">
                <a:solidFill>
                  <a:schemeClr val="bg1"/>
                </a:solidFill>
              </a:rPr>
              <a:t>meer</a:t>
            </a:r>
            <a:r>
              <a:rPr lang="nl-NL" sz="4000" dirty="0">
                <a:solidFill>
                  <a:schemeClr val="bg1"/>
                </a:solidFill>
              </a:rPr>
              <a:t> of </a:t>
            </a:r>
            <a:r>
              <a:rPr lang="nl-NL" sz="4000" i="1" u="sng" dirty="0">
                <a:solidFill>
                  <a:schemeClr val="bg1"/>
                </a:solidFill>
              </a:rPr>
              <a:t>minder</a:t>
            </a:r>
            <a:r>
              <a:rPr lang="nl-NL" sz="4000" dirty="0">
                <a:solidFill>
                  <a:schemeClr val="bg1"/>
                </a:solidFill>
              </a:rPr>
              <a:t> dan </a:t>
            </a:r>
            <a:r>
              <a:rPr lang="nl-NL" sz="4000" b="1" dirty="0">
                <a:solidFill>
                  <a:schemeClr val="bg1"/>
                </a:solidFill>
              </a:rPr>
              <a:t>300</a:t>
            </a:r>
            <a:r>
              <a:rPr lang="nl-NL" sz="4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4000" dirty="0">
                <a:solidFill>
                  <a:schemeClr val="bg1"/>
                </a:solidFill>
              </a:rPr>
              <a:t>soorten buideldieren?</a:t>
            </a:r>
          </a:p>
        </p:txBody>
      </p:sp>
      <p:pic>
        <p:nvPicPr>
          <p:cNvPr id="8" name="Picture 7" descr="A red x on a black background&#10;&#10;Description automatically generated">
            <a:extLst>
              <a:ext uri="{FF2B5EF4-FFF2-40B4-BE49-F238E27FC236}">
                <a16:creationId xmlns:a16="http://schemas.microsoft.com/office/drawing/2014/main" id="{EE4226CD-6763-3FA6-DB10-5274013118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5" t="26521" r="36534" b="26363"/>
          <a:stretch/>
        </p:blipFill>
        <p:spPr>
          <a:xfrm rot="858812">
            <a:off x="8077040" y="330490"/>
            <a:ext cx="917207" cy="908333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E691CFE-1467-693E-DE2E-705A353AF880}"/>
              </a:ext>
            </a:extLst>
          </p:cNvPr>
          <p:cNvSpPr txBox="1">
            <a:spLocks/>
          </p:cNvSpPr>
          <p:nvPr/>
        </p:nvSpPr>
        <p:spPr>
          <a:xfrm>
            <a:off x="4262045" y="5502310"/>
            <a:ext cx="6230745" cy="7255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800" i="1" dirty="0">
                <a:solidFill>
                  <a:schemeClr val="bg1"/>
                </a:solidFill>
              </a:rPr>
              <a:t>Meer dan 340 soorten!</a:t>
            </a:r>
            <a:endParaRPr lang="LID4096" sz="4800" i="1" dirty="0">
              <a:solidFill>
                <a:schemeClr val="bg1"/>
              </a:solidFill>
            </a:endParaRPr>
          </a:p>
        </p:txBody>
      </p:sp>
      <p:pic>
        <p:nvPicPr>
          <p:cNvPr id="18434" name="Picture 2" descr="Alles over de koala | Kom in actie | Rangers">
            <a:extLst>
              <a:ext uri="{FF2B5EF4-FFF2-40B4-BE49-F238E27FC236}">
                <a16:creationId xmlns:a16="http://schemas.microsoft.com/office/drawing/2014/main" id="{2D80488D-5971-B943-84BA-84F1AF478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9" r="6987"/>
          <a:stretch/>
        </p:blipFill>
        <p:spPr bwMode="auto">
          <a:xfrm>
            <a:off x="4039850" y="2345500"/>
            <a:ext cx="2368446" cy="25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Kangoeroes - Wikipedia">
            <a:extLst>
              <a:ext uri="{FF2B5EF4-FFF2-40B4-BE49-F238E27FC236}">
                <a16:creationId xmlns:a16="http://schemas.microsoft.com/office/drawing/2014/main" id="{FB5A8B83-62CD-C949-980B-E4DFBB19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96" y="2345499"/>
            <a:ext cx="1668905" cy="25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asyurus maculatus - Profiterend buideldier">
            <a:extLst>
              <a:ext uri="{FF2B5EF4-FFF2-40B4-BE49-F238E27FC236}">
                <a16:creationId xmlns:a16="http://schemas.microsoft.com/office/drawing/2014/main" id="{12F58C0D-868B-E3F8-5168-2300CF16E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9" t="263" r="10333" b="4251"/>
          <a:stretch/>
        </p:blipFill>
        <p:spPr bwMode="auto">
          <a:xfrm>
            <a:off x="8077202" y="2345500"/>
            <a:ext cx="2648262" cy="24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0478B4-88C6-9A3B-9F4B-5E3489EE5762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3491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0A261C-4183-4FC3-152D-E0B844849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DF85E81D-417E-F14D-1EA6-AA826A7F8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A72F1-4083-AFE4-F417-1DCABBD66875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18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7623ED-20BC-AF2C-1E11-826E24DCFAD4}"/>
              </a:ext>
            </a:extLst>
          </p:cNvPr>
          <p:cNvSpPr txBox="1"/>
          <p:nvPr/>
        </p:nvSpPr>
        <p:spPr>
          <a:xfrm>
            <a:off x="3038629" y="336924"/>
            <a:ext cx="876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Hoe wordt deze mythologie genoemd?</a:t>
            </a:r>
            <a:endParaRPr lang="LID4096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1EF4E5-8810-CE3B-622C-A97C5D5BC3E1}"/>
              </a:ext>
            </a:extLst>
          </p:cNvPr>
          <p:cNvSpPr txBox="1">
            <a:spLocks/>
          </p:cNvSpPr>
          <p:nvPr/>
        </p:nvSpPr>
        <p:spPr>
          <a:xfrm>
            <a:off x="4543425" y="1367872"/>
            <a:ext cx="4981451" cy="276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Oeroude tijd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Scheppingstijd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Spirituele tijd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Droomtijd</a:t>
            </a:r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E22B18B3-F34D-0BFE-C68E-F53B20FDE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26506" r="33668" b="28852"/>
          <a:stretch/>
        </p:blipFill>
        <p:spPr>
          <a:xfrm>
            <a:off x="150635" y="2665772"/>
            <a:ext cx="2818815" cy="22620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ABC2BA-0C41-9246-3FCB-ADC4082CA338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Online Media 5" title="Traditional Aboriginal Didgeridoo Creation Song - Lewis Burns @ Heart &amp; Mind Festival #didgeridoo">
            <a:hlinkClick r:id="" action="ppaction://media"/>
            <a:extLst>
              <a:ext uri="{FF2B5EF4-FFF2-40B4-BE49-F238E27FC236}">
                <a16:creationId xmlns:a16="http://schemas.microsoft.com/office/drawing/2014/main" id="{55691DBA-223B-D871-F0C8-9EBD549CC4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731022" y="4027778"/>
            <a:ext cx="4310343" cy="2435344"/>
          </a:xfrm>
          <a:prstGeom prst="rect">
            <a:avLst/>
          </a:prstGeom>
        </p:spPr>
      </p:pic>
      <p:pic>
        <p:nvPicPr>
          <p:cNvPr id="9" name="Picture 8" descr="A red and black flag with a yellow circle&#10;&#10;Description automatically generated">
            <a:extLst>
              <a:ext uri="{FF2B5EF4-FFF2-40B4-BE49-F238E27FC236}">
                <a16:creationId xmlns:a16="http://schemas.microsoft.com/office/drawing/2014/main" id="{36177209-A9B3-3E67-707B-E4AB5EE32A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0" t="29975" r="33120" b="31428"/>
          <a:stretch/>
        </p:blipFill>
        <p:spPr>
          <a:xfrm rot="21102745">
            <a:off x="3588847" y="4413641"/>
            <a:ext cx="2603405" cy="1690239"/>
          </a:xfrm>
          <a:prstGeom prst="rect">
            <a:avLst/>
          </a:prstGeom>
        </p:spPr>
      </p:pic>
      <p:pic>
        <p:nvPicPr>
          <p:cNvPr id="12" name="Picture 11" descr="A black and white image of a person holding two sticks&#10;&#10;Description automatically generated">
            <a:extLst>
              <a:ext uri="{FF2B5EF4-FFF2-40B4-BE49-F238E27FC236}">
                <a16:creationId xmlns:a16="http://schemas.microsoft.com/office/drawing/2014/main" id="{68360024-9275-F631-21C6-C575C8E5D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0" t="33383" r="42932" b="32331"/>
          <a:stretch/>
        </p:blipFill>
        <p:spPr>
          <a:xfrm rot="377243">
            <a:off x="9229642" y="1351864"/>
            <a:ext cx="1743157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45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84A10-6011-6A4B-B75D-B5D5E07E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A64E2175-EC9D-CC00-CB3B-9C4CD21AC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AC14F7-C9EB-EF2D-4996-F1C02B723A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DB76B-2326-03CE-23DB-CBC94C3BA1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6665" y="285300"/>
            <a:ext cx="5584110" cy="1295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800" dirty="0">
                <a:ln w="38100">
                  <a:solidFill>
                    <a:schemeClr val="bg1"/>
                  </a:solidFill>
                </a:ln>
                <a:noFill/>
                <a:latin typeface="Bernard MT Condensed" panose="02050806060905020404" pitchFamily="18" charset="0"/>
              </a:rPr>
              <a:t>Bonusvraag</a:t>
            </a:r>
            <a:endParaRPr lang="LID4096" sz="8800" dirty="0">
              <a:ln w="38100">
                <a:solidFill>
                  <a:schemeClr val="bg1"/>
                </a:solidFill>
              </a:ln>
              <a:noFill/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D816C-359E-FB3F-3AEB-8279362DC4E2}"/>
              </a:ext>
            </a:extLst>
          </p:cNvPr>
          <p:cNvSpPr txBox="1"/>
          <p:nvPr/>
        </p:nvSpPr>
        <p:spPr>
          <a:xfrm>
            <a:off x="616665" y="1866450"/>
            <a:ext cx="576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Welk land ging er als eerste commercieel jagen op walvissen?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73246F8-286D-2F42-7653-0EE58847776D}"/>
              </a:ext>
            </a:extLst>
          </p:cNvPr>
          <p:cNvSpPr txBox="1">
            <a:spLocks/>
          </p:cNvSpPr>
          <p:nvPr/>
        </p:nvSpPr>
        <p:spPr>
          <a:xfrm>
            <a:off x="1219324" y="3924944"/>
            <a:ext cx="4981451" cy="276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Japan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Nieuw-Zeeland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Spanje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Noorwegen</a:t>
            </a:r>
          </a:p>
        </p:txBody>
      </p:sp>
      <p:pic>
        <p:nvPicPr>
          <p:cNvPr id="19462" name="Picture 6" descr="Walvis soorten | WWF | Ontdek verschillen en bedreigingen">
            <a:extLst>
              <a:ext uri="{FF2B5EF4-FFF2-40B4-BE49-F238E27FC236}">
                <a16:creationId xmlns:a16="http://schemas.microsoft.com/office/drawing/2014/main" id="{BC79775B-91FD-2537-73F7-A610CF9F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19" y="2081274"/>
            <a:ext cx="5531011" cy="368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FB6252-E6FC-304E-6FED-04159E573151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Online Media 5" title="Nathan Evans - Wellerman (Sea Shanty) (Lyrics)">
            <a:hlinkClick r:id="" action="ppaction://media"/>
            <a:extLst>
              <a:ext uri="{FF2B5EF4-FFF2-40B4-BE49-F238E27FC236}">
                <a16:creationId xmlns:a16="http://schemas.microsoft.com/office/drawing/2014/main" id="{C2F97774-F49D-58F1-0892-EFBCDDDCDD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-2"/>
            <a:ext cx="12188952" cy="68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6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A85845-2260-2575-7B1B-B045809B3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8C5D320F-9965-A808-F599-F6D9DE95F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25C7F2DE-E742-44F4-CE2A-11F113DFB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odel of a ship&#10;&#10;Description automatically generated">
            <a:extLst>
              <a:ext uri="{FF2B5EF4-FFF2-40B4-BE49-F238E27FC236}">
                <a16:creationId xmlns:a16="http://schemas.microsoft.com/office/drawing/2014/main" id="{69C275B4-983C-37BE-C900-7A5EFBABF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28878" r="36749" b="27183"/>
          <a:stretch/>
        </p:blipFill>
        <p:spPr>
          <a:xfrm>
            <a:off x="9066223" y="3629686"/>
            <a:ext cx="814488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31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-0.17148 0.16181 C -0.20781 0.19838 -0.24557 0.20139 -0.27487 0.1713 C -0.30833 0.13704 -0.32461 0.08009 -0.32474 0.00394 L -0.3319 -0.33981 " pathEditMode="relative" rAng="1260000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7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C3706-B79F-6F1D-CED8-BB6F094AB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2" name="Rectangle 9251">
            <a:extLst>
              <a:ext uri="{FF2B5EF4-FFF2-40B4-BE49-F238E27FC236}">
                <a16:creationId xmlns:a16="http://schemas.microsoft.com/office/drawing/2014/main" id="{9CE4CAEF-EA12-0420-FFAF-CB7FA2D6C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A2AF1058-8636-5E75-59AD-AB86C1151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7067376" y="-400704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F82393EB-D26B-EA91-22CA-185F26F55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900" b="-1"/>
          <a:stretch/>
        </p:blipFill>
        <p:spPr bwMode="auto">
          <a:xfrm>
            <a:off x="-7067376" y="-400703"/>
            <a:ext cx="21600000" cy="11487169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World map | Definition, History, Challenges, &amp; Facts | Britannica">
            <a:extLst>
              <a:ext uri="{FF2B5EF4-FFF2-40B4-BE49-F238E27FC236}">
                <a16:creationId xmlns:a16="http://schemas.microsoft.com/office/drawing/2014/main" id="{312F29FE-5807-5024-88BD-817F5FADD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4" t="6839" r="36982" b="63310"/>
          <a:stretch/>
        </p:blipFill>
        <p:spPr bwMode="auto">
          <a:xfrm>
            <a:off x="1275347" y="385012"/>
            <a:ext cx="5197642" cy="3429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4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CB240-874E-292B-1F04-64B5B5424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3CDB472C-0450-E959-E994-ABD087455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F2C5E0-564B-3886-CF0A-BD06520D2146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19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B893D-6C4D-D839-4B27-200D93C5C2BC}"/>
              </a:ext>
            </a:extLst>
          </p:cNvPr>
          <p:cNvSpPr txBox="1"/>
          <p:nvPr/>
        </p:nvSpPr>
        <p:spPr>
          <a:xfrm>
            <a:off x="3516806" y="66634"/>
            <a:ext cx="8001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Welke van deze Europese landen heeft de </a:t>
            </a:r>
            <a:r>
              <a:rPr lang="nl-NL" sz="4000" u="sng" dirty="0">
                <a:solidFill>
                  <a:schemeClr val="bg1"/>
                </a:solidFill>
              </a:rPr>
              <a:t>minste</a:t>
            </a:r>
            <a:r>
              <a:rPr lang="nl-NL" sz="4000" dirty="0">
                <a:solidFill>
                  <a:schemeClr val="bg1"/>
                </a:solidFill>
              </a:rPr>
              <a:t> kolonies gehad?</a:t>
            </a:r>
            <a:endParaRPr lang="LID4096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325070-58D1-425E-9037-F330002B8C3E}"/>
              </a:ext>
            </a:extLst>
          </p:cNvPr>
          <p:cNvSpPr txBox="1">
            <a:spLocks/>
          </p:cNvSpPr>
          <p:nvPr/>
        </p:nvSpPr>
        <p:spPr>
          <a:xfrm>
            <a:off x="3862941" y="2511362"/>
            <a:ext cx="4981451" cy="2762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Duitsland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Denemarken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België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>
                <a:solidFill>
                  <a:schemeClr val="bg1"/>
                </a:solidFill>
              </a:rPr>
              <a:t>Zweden</a:t>
            </a:r>
          </a:p>
        </p:txBody>
      </p:sp>
      <p:pic>
        <p:nvPicPr>
          <p:cNvPr id="7" name="Picture 6" descr="A map of europe with white dots&#10;&#10;Description automatically generated">
            <a:extLst>
              <a:ext uri="{FF2B5EF4-FFF2-40B4-BE49-F238E27FC236}">
                <a16:creationId xmlns:a16="http://schemas.microsoft.com/office/drawing/2014/main" id="{BD0C9CEE-E4E4-6B21-0070-FB0EC5FCD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7" t="26522" r="36105" b="24547"/>
          <a:stretch/>
        </p:blipFill>
        <p:spPr>
          <a:xfrm>
            <a:off x="289560" y="2705349"/>
            <a:ext cx="2377564" cy="2374605"/>
          </a:xfrm>
          <a:prstGeom prst="rect">
            <a:avLst/>
          </a:prstGeom>
        </p:spPr>
      </p:pic>
      <p:pic>
        <p:nvPicPr>
          <p:cNvPr id="12" name="Picture 11" descr="A black and white circle with a group of people in it&#10;&#10;Description automatically generated">
            <a:extLst>
              <a:ext uri="{FF2B5EF4-FFF2-40B4-BE49-F238E27FC236}">
                <a16:creationId xmlns:a16="http://schemas.microsoft.com/office/drawing/2014/main" id="{D80FDA2C-386D-356D-B499-AE5C7F00C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26521" r="37291" b="27028"/>
          <a:stretch/>
        </p:blipFill>
        <p:spPr>
          <a:xfrm>
            <a:off x="7924579" y="1894369"/>
            <a:ext cx="3102102" cy="31855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61EDC0-7D5D-34E2-6D73-7E7F7A0E7776}"/>
              </a:ext>
            </a:extLst>
          </p:cNvPr>
          <p:cNvGrpSpPr/>
          <p:nvPr/>
        </p:nvGrpSpPr>
        <p:grpSpPr>
          <a:xfrm>
            <a:off x="6618130" y="3429000"/>
            <a:ext cx="4551720" cy="2966229"/>
            <a:chOff x="6618130" y="3429000"/>
            <a:chExt cx="4551720" cy="2966229"/>
          </a:xfrm>
        </p:grpSpPr>
        <p:pic>
          <p:nvPicPr>
            <p:cNvPr id="21506" name="Picture 2" descr="Belgisch-Congo - Wikikids">
              <a:extLst>
                <a:ext uri="{FF2B5EF4-FFF2-40B4-BE49-F238E27FC236}">
                  <a16:creationId xmlns:a16="http://schemas.microsoft.com/office/drawing/2014/main" id="{686A4F3D-37C8-3AE6-0659-199FBF718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130" y="3429000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FC1CDC-0172-EDCA-A698-14598DF13FF1}"/>
                </a:ext>
              </a:extLst>
            </p:cNvPr>
            <p:cNvSpPr txBox="1"/>
            <p:nvPr/>
          </p:nvSpPr>
          <p:spPr>
            <a:xfrm>
              <a:off x="8099837" y="6025897"/>
              <a:ext cx="3070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Belgisch-Congo</a:t>
              </a:r>
              <a:endParaRPr lang="LID4096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222C7E9-0D16-1880-D4D3-A0AB62F6E005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9771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C34E72-8088-F1A0-2F4F-2247C781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CD2B96A4-C66D-7815-B9A4-72E3319EA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95AE1D-B2DE-1EDA-E545-64F09D087612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20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A5662-0935-2E89-9DF7-16D56D397571}"/>
              </a:ext>
            </a:extLst>
          </p:cNvPr>
          <p:cNvSpPr txBox="1"/>
          <p:nvPr/>
        </p:nvSpPr>
        <p:spPr>
          <a:xfrm>
            <a:off x="3495541" y="336924"/>
            <a:ext cx="8001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Wat is de langste rivier van Europa?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A map of europe with white dots&#10;&#10;Description automatically generated">
            <a:extLst>
              <a:ext uri="{FF2B5EF4-FFF2-40B4-BE49-F238E27FC236}">
                <a16:creationId xmlns:a16="http://schemas.microsoft.com/office/drawing/2014/main" id="{C19C1CAF-8518-88BB-8FE8-467586AFD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7" t="26522" r="36105" b="24547"/>
          <a:stretch/>
        </p:blipFill>
        <p:spPr>
          <a:xfrm>
            <a:off x="289560" y="2705349"/>
            <a:ext cx="2377564" cy="23746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578D57-84F1-0438-D70D-BF45EB49D77C}"/>
              </a:ext>
            </a:extLst>
          </p:cNvPr>
          <p:cNvGrpSpPr/>
          <p:nvPr/>
        </p:nvGrpSpPr>
        <p:grpSpPr>
          <a:xfrm>
            <a:off x="3495541" y="1044810"/>
            <a:ext cx="3600000" cy="2756512"/>
            <a:chOff x="3495541" y="1044810"/>
            <a:chExt cx="3600000" cy="2756512"/>
          </a:xfrm>
        </p:grpSpPr>
        <p:pic>
          <p:nvPicPr>
            <p:cNvPr id="22530" name="Picture 2" descr="Volg de Donau in Duitsland langs de mooiste stadjes">
              <a:extLst>
                <a:ext uri="{FF2B5EF4-FFF2-40B4-BE49-F238E27FC236}">
                  <a16:creationId xmlns:a16="http://schemas.microsoft.com/office/drawing/2014/main" id="{A36BE306-2BA4-88F1-E4F0-12143CD686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98" b="3650"/>
            <a:stretch/>
          </p:blipFill>
          <p:spPr bwMode="auto">
            <a:xfrm>
              <a:off x="3495541" y="1044810"/>
              <a:ext cx="3600000" cy="2150596"/>
            </a:xfrm>
            <a:custGeom>
              <a:avLst/>
              <a:gdLst>
                <a:gd name="connsiteX0" fmla="*/ 0 w 3600000"/>
                <a:gd name="connsiteY0" fmla="*/ 0 h 2150596"/>
                <a:gd name="connsiteX1" fmla="*/ 636000 w 3600000"/>
                <a:gd name="connsiteY1" fmla="*/ 0 h 2150596"/>
                <a:gd name="connsiteX2" fmla="*/ 1308000 w 3600000"/>
                <a:gd name="connsiteY2" fmla="*/ 0 h 2150596"/>
                <a:gd name="connsiteX3" fmla="*/ 1980000 w 3600000"/>
                <a:gd name="connsiteY3" fmla="*/ 0 h 2150596"/>
                <a:gd name="connsiteX4" fmla="*/ 2544000 w 3600000"/>
                <a:gd name="connsiteY4" fmla="*/ 0 h 2150596"/>
                <a:gd name="connsiteX5" fmla="*/ 3600000 w 3600000"/>
                <a:gd name="connsiteY5" fmla="*/ 0 h 2150596"/>
                <a:gd name="connsiteX6" fmla="*/ 3600000 w 3600000"/>
                <a:gd name="connsiteY6" fmla="*/ 559155 h 2150596"/>
                <a:gd name="connsiteX7" fmla="*/ 3600000 w 3600000"/>
                <a:gd name="connsiteY7" fmla="*/ 1032286 h 2150596"/>
                <a:gd name="connsiteX8" fmla="*/ 3600000 w 3600000"/>
                <a:gd name="connsiteY8" fmla="*/ 1526923 h 2150596"/>
                <a:gd name="connsiteX9" fmla="*/ 3600000 w 3600000"/>
                <a:gd name="connsiteY9" fmla="*/ 2150596 h 2150596"/>
                <a:gd name="connsiteX10" fmla="*/ 2964000 w 3600000"/>
                <a:gd name="connsiteY10" fmla="*/ 2150596 h 2150596"/>
                <a:gd name="connsiteX11" fmla="*/ 2436000 w 3600000"/>
                <a:gd name="connsiteY11" fmla="*/ 2150596 h 2150596"/>
                <a:gd name="connsiteX12" fmla="*/ 1872000 w 3600000"/>
                <a:gd name="connsiteY12" fmla="*/ 2150596 h 2150596"/>
                <a:gd name="connsiteX13" fmla="*/ 1200000 w 3600000"/>
                <a:gd name="connsiteY13" fmla="*/ 2150596 h 2150596"/>
                <a:gd name="connsiteX14" fmla="*/ 564000 w 3600000"/>
                <a:gd name="connsiteY14" fmla="*/ 2150596 h 2150596"/>
                <a:gd name="connsiteX15" fmla="*/ 0 w 3600000"/>
                <a:gd name="connsiteY15" fmla="*/ 2150596 h 2150596"/>
                <a:gd name="connsiteX16" fmla="*/ 0 w 3600000"/>
                <a:gd name="connsiteY16" fmla="*/ 1569935 h 2150596"/>
                <a:gd name="connsiteX17" fmla="*/ 0 w 3600000"/>
                <a:gd name="connsiteY17" fmla="*/ 1010780 h 2150596"/>
                <a:gd name="connsiteX18" fmla="*/ 0 w 3600000"/>
                <a:gd name="connsiteY18" fmla="*/ 473131 h 2150596"/>
                <a:gd name="connsiteX19" fmla="*/ 0 w 3600000"/>
                <a:gd name="connsiteY19" fmla="*/ 0 h 215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0000" h="2150596" extrusionOk="0">
                  <a:moveTo>
                    <a:pt x="0" y="0"/>
                  </a:moveTo>
                  <a:cubicBezTo>
                    <a:pt x="278480" y="9281"/>
                    <a:pt x="361001" y="7772"/>
                    <a:pt x="636000" y="0"/>
                  </a:cubicBezTo>
                  <a:cubicBezTo>
                    <a:pt x="910999" y="-7772"/>
                    <a:pt x="1142961" y="30067"/>
                    <a:pt x="1308000" y="0"/>
                  </a:cubicBezTo>
                  <a:cubicBezTo>
                    <a:pt x="1473039" y="-30067"/>
                    <a:pt x="1650747" y="-14399"/>
                    <a:pt x="1980000" y="0"/>
                  </a:cubicBezTo>
                  <a:cubicBezTo>
                    <a:pt x="2309253" y="14399"/>
                    <a:pt x="2412438" y="-4743"/>
                    <a:pt x="2544000" y="0"/>
                  </a:cubicBezTo>
                  <a:cubicBezTo>
                    <a:pt x="2675562" y="4743"/>
                    <a:pt x="3201591" y="-14430"/>
                    <a:pt x="3600000" y="0"/>
                  </a:cubicBezTo>
                  <a:cubicBezTo>
                    <a:pt x="3591895" y="251977"/>
                    <a:pt x="3574075" y="422149"/>
                    <a:pt x="3600000" y="559155"/>
                  </a:cubicBezTo>
                  <a:cubicBezTo>
                    <a:pt x="3625925" y="696161"/>
                    <a:pt x="3593109" y="846945"/>
                    <a:pt x="3600000" y="1032286"/>
                  </a:cubicBezTo>
                  <a:cubicBezTo>
                    <a:pt x="3606891" y="1217627"/>
                    <a:pt x="3616326" y="1346078"/>
                    <a:pt x="3600000" y="1526923"/>
                  </a:cubicBezTo>
                  <a:cubicBezTo>
                    <a:pt x="3583674" y="1707768"/>
                    <a:pt x="3587495" y="1897198"/>
                    <a:pt x="3600000" y="2150596"/>
                  </a:cubicBezTo>
                  <a:cubicBezTo>
                    <a:pt x="3451575" y="2142286"/>
                    <a:pt x="3208493" y="2162229"/>
                    <a:pt x="2964000" y="2150596"/>
                  </a:cubicBezTo>
                  <a:cubicBezTo>
                    <a:pt x="2719507" y="2138963"/>
                    <a:pt x="2579277" y="2165205"/>
                    <a:pt x="2436000" y="2150596"/>
                  </a:cubicBezTo>
                  <a:cubicBezTo>
                    <a:pt x="2292723" y="2135987"/>
                    <a:pt x="2002187" y="2149253"/>
                    <a:pt x="1872000" y="2150596"/>
                  </a:cubicBezTo>
                  <a:cubicBezTo>
                    <a:pt x="1741813" y="2151939"/>
                    <a:pt x="1391526" y="2175886"/>
                    <a:pt x="1200000" y="2150596"/>
                  </a:cubicBezTo>
                  <a:cubicBezTo>
                    <a:pt x="1008474" y="2125306"/>
                    <a:pt x="701627" y="2149981"/>
                    <a:pt x="564000" y="2150596"/>
                  </a:cubicBezTo>
                  <a:cubicBezTo>
                    <a:pt x="426373" y="2151211"/>
                    <a:pt x="181797" y="2165186"/>
                    <a:pt x="0" y="2150596"/>
                  </a:cubicBezTo>
                  <a:cubicBezTo>
                    <a:pt x="14096" y="2018956"/>
                    <a:pt x="19547" y="1706134"/>
                    <a:pt x="0" y="1569935"/>
                  </a:cubicBezTo>
                  <a:cubicBezTo>
                    <a:pt x="-19547" y="1433736"/>
                    <a:pt x="25709" y="1183016"/>
                    <a:pt x="0" y="1010780"/>
                  </a:cubicBezTo>
                  <a:cubicBezTo>
                    <a:pt x="-25709" y="838545"/>
                    <a:pt x="24772" y="671106"/>
                    <a:pt x="0" y="473131"/>
                  </a:cubicBezTo>
                  <a:cubicBezTo>
                    <a:pt x="-24772" y="275156"/>
                    <a:pt x="-21135" y="218505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29548912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ontent Placeholder 4">
              <a:extLst>
                <a:ext uri="{FF2B5EF4-FFF2-40B4-BE49-F238E27FC236}">
                  <a16:creationId xmlns:a16="http://schemas.microsoft.com/office/drawing/2014/main" id="{F1453252-3919-DFA2-2DC7-51E1D6742B03}"/>
                </a:ext>
              </a:extLst>
            </p:cNvPr>
            <p:cNvSpPr txBox="1">
              <a:spLocks/>
            </p:cNvSpPr>
            <p:nvPr/>
          </p:nvSpPr>
          <p:spPr>
            <a:xfrm>
              <a:off x="3495541" y="3195406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A. Donau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3135B0-7A9D-5313-6386-946B8792FF6B}"/>
              </a:ext>
            </a:extLst>
          </p:cNvPr>
          <p:cNvGrpSpPr/>
          <p:nvPr/>
        </p:nvGrpSpPr>
        <p:grpSpPr>
          <a:xfrm>
            <a:off x="7645671" y="1035406"/>
            <a:ext cx="3898936" cy="2765916"/>
            <a:chOff x="7645671" y="1035406"/>
            <a:chExt cx="3898936" cy="2765916"/>
          </a:xfrm>
        </p:grpSpPr>
        <p:pic>
          <p:nvPicPr>
            <p:cNvPr id="22532" name="Picture 4" descr="Valt de Rijn droog op het ondiepste punt, dan krijgt de hele Duitse  economie een tik">
              <a:extLst>
                <a:ext uri="{FF2B5EF4-FFF2-40B4-BE49-F238E27FC236}">
                  <a16:creationId xmlns:a16="http://schemas.microsoft.com/office/drawing/2014/main" id="{74D3475F-296F-3663-D08F-5C3E4A4CA5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4"/>
            <a:stretch/>
          </p:blipFill>
          <p:spPr bwMode="auto">
            <a:xfrm>
              <a:off x="7795139" y="1035406"/>
              <a:ext cx="3600000" cy="2160000"/>
            </a:xfrm>
            <a:custGeom>
              <a:avLst/>
              <a:gdLst>
                <a:gd name="connsiteX0" fmla="*/ 0 w 3600000"/>
                <a:gd name="connsiteY0" fmla="*/ 0 h 2160000"/>
                <a:gd name="connsiteX1" fmla="*/ 492000 w 3600000"/>
                <a:gd name="connsiteY1" fmla="*/ 0 h 2160000"/>
                <a:gd name="connsiteX2" fmla="*/ 1128000 w 3600000"/>
                <a:gd name="connsiteY2" fmla="*/ 0 h 2160000"/>
                <a:gd name="connsiteX3" fmla="*/ 1620000 w 3600000"/>
                <a:gd name="connsiteY3" fmla="*/ 0 h 2160000"/>
                <a:gd name="connsiteX4" fmla="*/ 2220000 w 3600000"/>
                <a:gd name="connsiteY4" fmla="*/ 0 h 2160000"/>
                <a:gd name="connsiteX5" fmla="*/ 2820000 w 3600000"/>
                <a:gd name="connsiteY5" fmla="*/ 0 h 2160000"/>
                <a:gd name="connsiteX6" fmla="*/ 3600000 w 3600000"/>
                <a:gd name="connsiteY6" fmla="*/ 0 h 2160000"/>
                <a:gd name="connsiteX7" fmla="*/ 3600000 w 3600000"/>
                <a:gd name="connsiteY7" fmla="*/ 518400 h 2160000"/>
                <a:gd name="connsiteX8" fmla="*/ 3600000 w 3600000"/>
                <a:gd name="connsiteY8" fmla="*/ 1015200 h 2160000"/>
                <a:gd name="connsiteX9" fmla="*/ 3600000 w 3600000"/>
                <a:gd name="connsiteY9" fmla="*/ 1533600 h 2160000"/>
                <a:gd name="connsiteX10" fmla="*/ 3600000 w 3600000"/>
                <a:gd name="connsiteY10" fmla="*/ 2160000 h 2160000"/>
                <a:gd name="connsiteX11" fmla="*/ 3000000 w 3600000"/>
                <a:gd name="connsiteY11" fmla="*/ 2160000 h 2160000"/>
                <a:gd name="connsiteX12" fmla="*/ 2436000 w 3600000"/>
                <a:gd name="connsiteY12" fmla="*/ 2160000 h 2160000"/>
                <a:gd name="connsiteX13" fmla="*/ 1872000 w 3600000"/>
                <a:gd name="connsiteY13" fmla="*/ 2160000 h 2160000"/>
                <a:gd name="connsiteX14" fmla="*/ 1200000 w 3600000"/>
                <a:gd name="connsiteY14" fmla="*/ 2160000 h 2160000"/>
                <a:gd name="connsiteX15" fmla="*/ 636000 w 3600000"/>
                <a:gd name="connsiteY15" fmla="*/ 2160000 h 2160000"/>
                <a:gd name="connsiteX16" fmla="*/ 0 w 3600000"/>
                <a:gd name="connsiteY16" fmla="*/ 2160000 h 2160000"/>
                <a:gd name="connsiteX17" fmla="*/ 0 w 3600000"/>
                <a:gd name="connsiteY17" fmla="*/ 1576800 h 2160000"/>
                <a:gd name="connsiteX18" fmla="*/ 0 w 3600000"/>
                <a:gd name="connsiteY18" fmla="*/ 1101600 h 2160000"/>
                <a:gd name="connsiteX19" fmla="*/ 0 w 3600000"/>
                <a:gd name="connsiteY19" fmla="*/ 561600 h 2160000"/>
                <a:gd name="connsiteX20" fmla="*/ 0 w 3600000"/>
                <a:gd name="connsiteY20" fmla="*/ 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000" h="2160000" extrusionOk="0">
                  <a:moveTo>
                    <a:pt x="0" y="0"/>
                  </a:moveTo>
                  <a:cubicBezTo>
                    <a:pt x="139584" y="-9203"/>
                    <a:pt x="321556" y="-10652"/>
                    <a:pt x="492000" y="0"/>
                  </a:cubicBezTo>
                  <a:cubicBezTo>
                    <a:pt x="662444" y="10652"/>
                    <a:pt x="885585" y="-22372"/>
                    <a:pt x="1128000" y="0"/>
                  </a:cubicBezTo>
                  <a:cubicBezTo>
                    <a:pt x="1370415" y="22372"/>
                    <a:pt x="1457649" y="607"/>
                    <a:pt x="1620000" y="0"/>
                  </a:cubicBezTo>
                  <a:cubicBezTo>
                    <a:pt x="1782351" y="-607"/>
                    <a:pt x="2052921" y="-18208"/>
                    <a:pt x="2220000" y="0"/>
                  </a:cubicBezTo>
                  <a:cubicBezTo>
                    <a:pt x="2387079" y="18208"/>
                    <a:pt x="2630302" y="-13942"/>
                    <a:pt x="2820000" y="0"/>
                  </a:cubicBezTo>
                  <a:cubicBezTo>
                    <a:pt x="3009698" y="13942"/>
                    <a:pt x="3210082" y="-10533"/>
                    <a:pt x="3600000" y="0"/>
                  </a:cubicBezTo>
                  <a:cubicBezTo>
                    <a:pt x="3602904" y="225560"/>
                    <a:pt x="3612121" y="358490"/>
                    <a:pt x="3600000" y="518400"/>
                  </a:cubicBezTo>
                  <a:cubicBezTo>
                    <a:pt x="3587879" y="678310"/>
                    <a:pt x="3624258" y="775996"/>
                    <a:pt x="3600000" y="1015200"/>
                  </a:cubicBezTo>
                  <a:cubicBezTo>
                    <a:pt x="3575742" y="1254404"/>
                    <a:pt x="3595275" y="1355620"/>
                    <a:pt x="3600000" y="1533600"/>
                  </a:cubicBezTo>
                  <a:cubicBezTo>
                    <a:pt x="3604725" y="1711580"/>
                    <a:pt x="3576473" y="1937080"/>
                    <a:pt x="3600000" y="2160000"/>
                  </a:cubicBezTo>
                  <a:cubicBezTo>
                    <a:pt x="3460329" y="2165540"/>
                    <a:pt x="3264593" y="2168114"/>
                    <a:pt x="3000000" y="2160000"/>
                  </a:cubicBezTo>
                  <a:cubicBezTo>
                    <a:pt x="2735407" y="2151886"/>
                    <a:pt x="2671473" y="2177415"/>
                    <a:pt x="2436000" y="2160000"/>
                  </a:cubicBezTo>
                  <a:cubicBezTo>
                    <a:pt x="2200527" y="2142585"/>
                    <a:pt x="2054984" y="2181462"/>
                    <a:pt x="1872000" y="2160000"/>
                  </a:cubicBezTo>
                  <a:cubicBezTo>
                    <a:pt x="1689016" y="2138538"/>
                    <a:pt x="1419121" y="2168978"/>
                    <a:pt x="1200000" y="2160000"/>
                  </a:cubicBezTo>
                  <a:cubicBezTo>
                    <a:pt x="980879" y="2151022"/>
                    <a:pt x="882457" y="2173115"/>
                    <a:pt x="636000" y="2160000"/>
                  </a:cubicBezTo>
                  <a:cubicBezTo>
                    <a:pt x="389543" y="2146885"/>
                    <a:pt x="254402" y="2152621"/>
                    <a:pt x="0" y="2160000"/>
                  </a:cubicBezTo>
                  <a:cubicBezTo>
                    <a:pt x="11053" y="1958644"/>
                    <a:pt x="-17124" y="1784034"/>
                    <a:pt x="0" y="1576800"/>
                  </a:cubicBezTo>
                  <a:cubicBezTo>
                    <a:pt x="17124" y="1369566"/>
                    <a:pt x="-4548" y="1291691"/>
                    <a:pt x="0" y="1101600"/>
                  </a:cubicBezTo>
                  <a:cubicBezTo>
                    <a:pt x="4548" y="911509"/>
                    <a:pt x="6777" y="726224"/>
                    <a:pt x="0" y="561600"/>
                  </a:cubicBezTo>
                  <a:cubicBezTo>
                    <a:pt x="-6777" y="396976"/>
                    <a:pt x="-10036" y="128215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195476884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3EB8163E-414F-E1A8-1570-7DBEDDF1C995}"/>
                </a:ext>
              </a:extLst>
            </p:cNvPr>
            <p:cNvSpPr txBox="1">
              <a:spLocks/>
            </p:cNvSpPr>
            <p:nvPr/>
          </p:nvSpPr>
          <p:spPr>
            <a:xfrm>
              <a:off x="7645671" y="3195406"/>
              <a:ext cx="3898936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B. Rijn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D8045C-E9CF-B5B5-3839-A5CEEADDBAE3}"/>
              </a:ext>
            </a:extLst>
          </p:cNvPr>
          <p:cNvGrpSpPr/>
          <p:nvPr/>
        </p:nvGrpSpPr>
        <p:grpSpPr>
          <a:xfrm>
            <a:off x="3495541" y="3808589"/>
            <a:ext cx="3600000" cy="2765918"/>
            <a:chOff x="3495541" y="3808589"/>
            <a:chExt cx="3600000" cy="2765918"/>
          </a:xfrm>
        </p:grpSpPr>
        <p:pic>
          <p:nvPicPr>
            <p:cNvPr id="22534" name="Picture 6" descr="Wolga-Kreuzfahrt | Lernidee Erlebnisreisen">
              <a:extLst>
                <a:ext uri="{FF2B5EF4-FFF2-40B4-BE49-F238E27FC236}">
                  <a16:creationId xmlns:a16="http://schemas.microsoft.com/office/drawing/2014/main" id="{7DC60373-C1BA-F6A9-1481-42AF9A71C9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105"/>
            <a:stretch/>
          </p:blipFill>
          <p:spPr bwMode="auto">
            <a:xfrm>
              <a:off x="3495541" y="3808589"/>
              <a:ext cx="3600000" cy="2160002"/>
            </a:xfrm>
            <a:custGeom>
              <a:avLst/>
              <a:gdLst>
                <a:gd name="connsiteX0" fmla="*/ 0 w 3600000"/>
                <a:gd name="connsiteY0" fmla="*/ 0 h 2160002"/>
                <a:gd name="connsiteX1" fmla="*/ 492000 w 3600000"/>
                <a:gd name="connsiteY1" fmla="*/ 0 h 2160002"/>
                <a:gd name="connsiteX2" fmla="*/ 1092000 w 3600000"/>
                <a:gd name="connsiteY2" fmla="*/ 0 h 2160002"/>
                <a:gd name="connsiteX3" fmla="*/ 1584000 w 3600000"/>
                <a:gd name="connsiteY3" fmla="*/ 0 h 2160002"/>
                <a:gd name="connsiteX4" fmla="*/ 2184000 w 3600000"/>
                <a:gd name="connsiteY4" fmla="*/ 0 h 2160002"/>
                <a:gd name="connsiteX5" fmla="*/ 2712000 w 3600000"/>
                <a:gd name="connsiteY5" fmla="*/ 0 h 2160002"/>
                <a:gd name="connsiteX6" fmla="*/ 3600000 w 3600000"/>
                <a:gd name="connsiteY6" fmla="*/ 0 h 2160002"/>
                <a:gd name="connsiteX7" fmla="*/ 3600000 w 3600000"/>
                <a:gd name="connsiteY7" fmla="*/ 475200 h 2160002"/>
                <a:gd name="connsiteX8" fmla="*/ 3600000 w 3600000"/>
                <a:gd name="connsiteY8" fmla="*/ 1036801 h 2160002"/>
                <a:gd name="connsiteX9" fmla="*/ 3600000 w 3600000"/>
                <a:gd name="connsiteY9" fmla="*/ 1598401 h 2160002"/>
                <a:gd name="connsiteX10" fmla="*/ 3600000 w 3600000"/>
                <a:gd name="connsiteY10" fmla="*/ 2160002 h 2160002"/>
                <a:gd name="connsiteX11" fmla="*/ 3000000 w 3600000"/>
                <a:gd name="connsiteY11" fmla="*/ 2160002 h 2160002"/>
                <a:gd name="connsiteX12" fmla="*/ 2400000 w 3600000"/>
                <a:gd name="connsiteY12" fmla="*/ 2160002 h 2160002"/>
                <a:gd name="connsiteX13" fmla="*/ 1800000 w 3600000"/>
                <a:gd name="connsiteY13" fmla="*/ 2160002 h 2160002"/>
                <a:gd name="connsiteX14" fmla="*/ 1128000 w 3600000"/>
                <a:gd name="connsiteY14" fmla="*/ 2160002 h 2160002"/>
                <a:gd name="connsiteX15" fmla="*/ 600000 w 3600000"/>
                <a:gd name="connsiteY15" fmla="*/ 2160002 h 2160002"/>
                <a:gd name="connsiteX16" fmla="*/ 0 w 3600000"/>
                <a:gd name="connsiteY16" fmla="*/ 2160002 h 2160002"/>
                <a:gd name="connsiteX17" fmla="*/ 0 w 3600000"/>
                <a:gd name="connsiteY17" fmla="*/ 1684802 h 2160002"/>
                <a:gd name="connsiteX18" fmla="*/ 0 w 3600000"/>
                <a:gd name="connsiteY18" fmla="*/ 1166401 h 2160002"/>
                <a:gd name="connsiteX19" fmla="*/ 0 w 3600000"/>
                <a:gd name="connsiteY19" fmla="*/ 691201 h 2160002"/>
                <a:gd name="connsiteX20" fmla="*/ 0 w 3600000"/>
                <a:gd name="connsiteY20" fmla="*/ 0 h 216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000" h="2160002" extrusionOk="0">
                  <a:moveTo>
                    <a:pt x="0" y="0"/>
                  </a:moveTo>
                  <a:cubicBezTo>
                    <a:pt x="150193" y="-5463"/>
                    <a:pt x="259700" y="13577"/>
                    <a:pt x="492000" y="0"/>
                  </a:cubicBezTo>
                  <a:cubicBezTo>
                    <a:pt x="724300" y="-13577"/>
                    <a:pt x="880440" y="19623"/>
                    <a:pt x="1092000" y="0"/>
                  </a:cubicBezTo>
                  <a:cubicBezTo>
                    <a:pt x="1303560" y="-19623"/>
                    <a:pt x="1406078" y="-22050"/>
                    <a:pt x="1584000" y="0"/>
                  </a:cubicBezTo>
                  <a:cubicBezTo>
                    <a:pt x="1761922" y="22050"/>
                    <a:pt x="2004042" y="18435"/>
                    <a:pt x="2184000" y="0"/>
                  </a:cubicBezTo>
                  <a:cubicBezTo>
                    <a:pt x="2363958" y="-18435"/>
                    <a:pt x="2574869" y="-9375"/>
                    <a:pt x="2712000" y="0"/>
                  </a:cubicBezTo>
                  <a:cubicBezTo>
                    <a:pt x="2849131" y="9375"/>
                    <a:pt x="3417359" y="-9624"/>
                    <a:pt x="3600000" y="0"/>
                  </a:cubicBezTo>
                  <a:cubicBezTo>
                    <a:pt x="3623673" y="117416"/>
                    <a:pt x="3619092" y="328586"/>
                    <a:pt x="3600000" y="475200"/>
                  </a:cubicBezTo>
                  <a:cubicBezTo>
                    <a:pt x="3580908" y="621814"/>
                    <a:pt x="3619859" y="809611"/>
                    <a:pt x="3600000" y="1036801"/>
                  </a:cubicBezTo>
                  <a:cubicBezTo>
                    <a:pt x="3580141" y="1263991"/>
                    <a:pt x="3582569" y="1485352"/>
                    <a:pt x="3600000" y="1598401"/>
                  </a:cubicBezTo>
                  <a:cubicBezTo>
                    <a:pt x="3617431" y="1711450"/>
                    <a:pt x="3614603" y="1939173"/>
                    <a:pt x="3600000" y="2160002"/>
                  </a:cubicBezTo>
                  <a:cubicBezTo>
                    <a:pt x="3469082" y="2188895"/>
                    <a:pt x="3286209" y="2183474"/>
                    <a:pt x="3000000" y="2160002"/>
                  </a:cubicBezTo>
                  <a:cubicBezTo>
                    <a:pt x="2713791" y="2136530"/>
                    <a:pt x="2599123" y="2169061"/>
                    <a:pt x="2400000" y="2160002"/>
                  </a:cubicBezTo>
                  <a:cubicBezTo>
                    <a:pt x="2200877" y="2150943"/>
                    <a:pt x="2069861" y="2165451"/>
                    <a:pt x="1800000" y="2160002"/>
                  </a:cubicBezTo>
                  <a:cubicBezTo>
                    <a:pt x="1530139" y="2154553"/>
                    <a:pt x="1419246" y="2146348"/>
                    <a:pt x="1128000" y="2160002"/>
                  </a:cubicBezTo>
                  <a:cubicBezTo>
                    <a:pt x="836754" y="2173656"/>
                    <a:pt x="750366" y="2144572"/>
                    <a:pt x="600000" y="2160002"/>
                  </a:cubicBezTo>
                  <a:cubicBezTo>
                    <a:pt x="449634" y="2175432"/>
                    <a:pt x="196629" y="2166374"/>
                    <a:pt x="0" y="2160002"/>
                  </a:cubicBezTo>
                  <a:cubicBezTo>
                    <a:pt x="-333" y="1953065"/>
                    <a:pt x="-22708" y="1914472"/>
                    <a:pt x="0" y="1684802"/>
                  </a:cubicBezTo>
                  <a:cubicBezTo>
                    <a:pt x="22708" y="1455132"/>
                    <a:pt x="-3119" y="1392173"/>
                    <a:pt x="0" y="1166401"/>
                  </a:cubicBezTo>
                  <a:cubicBezTo>
                    <a:pt x="3119" y="940629"/>
                    <a:pt x="-17868" y="790846"/>
                    <a:pt x="0" y="691201"/>
                  </a:cubicBezTo>
                  <a:cubicBezTo>
                    <a:pt x="17868" y="591556"/>
                    <a:pt x="-32914" y="160076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8385407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10F5F252-F881-1F69-2310-FE575B1771C0}"/>
                </a:ext>
              </a:extLst>
            </p:cNvPr>
            <p:cNvSpPr txBox="1">
              <a:spLocks/>
            </p:cNvSpPr>
            <p:nvPr/>
          </p:nvSpPr>
          <p:spPr>
            <a:xfrm>
              <a:off x="3495541" y="5968591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C. Wolga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A9FB00-EF8E-10F1-688D-905CD73B0249}"/>
              </a:ext>
            </a:extLst>
          </p:cNvPr>
          <p:cNvGrpSpPr/>
          <p:nvPr/>
        </p:nvGrpSpPr>
        <p:grpSpPr>
          <a:xfrm>
            <a:off x="7795139" y="3808590"/>
            <a:ext cx="3600000" cy="2765917"/>
            <a:chOff x="7795139" y="3808590"/>
            <a:chExt cx="3600000" cy="2765917"/>
          </a:xfrm>
        </p:grpSpPr>
        <p:pic>
          <p:nvPicPr>
            <p:cNvPr id="22536" name="Picture 8" descr="República de bashkortostán ríos verano cueva idrisovskaya | Foto Premium">
              <a:extLst>
                <a:ext uri="{FF2B5EF4-FFF2-40B4-BE49-F238E27FC236}">
                  <a16:creationId xmlns:a16="http://schemas.microsoft.com/office/drawing/2014/main" id="{AE0F514A-345D-6C9B-12F2-592F0AEE26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5"/>
            <a:stretch/>
          </p:blipFill>
          <p:spPr bwMode="auto">
            <a:xfrm>
              <a:off x="7795139" y="3808590"/>
              <a:ext cx="3600000" cy="2160001"/>
            </a:xfrm>
            <a:custGeom>
              <a:avLst/>
              <a:gdLst>
                <a:gd name="connsiteX0" fmla="*/ 0 w 3600000"/>
                <a:gd name="connsiteY0" fmla="*/ 0 h 2160001"/>
                <a:gd name="connsiteX1" fmla="*/ 528000 w 3600000"/>
                <a:gd name="connsiteY1" fmla="*/ 0 h 2160001"/>
                <a:gd name="connsiteX2" fmla="*/ 1200000 w 3600000"/>
                <a:gd name="connsiteY2" fmla="*/ 0 h 2160001"/>
                <a:gd name="connsiteX3" fmla="*/ 1872000 w 3600000"/>
                <a:gd name="connsiteY3" fmla="*/ 0 h 2160001"/>
                <a:gd name="connsiteX4" fmla="*/ 2544000 w 3600000"/>
                <a:gd name="connsiteY4" fmla="*/ 0 h 2160001"/>
                <a:gd name="connsiteX5" fmla="*/ 3600000 w 3600000"/>
                <a:gd name="connsiteY5" fmla="*/ 0 h 2160001"/>
                <a:gd name="connsiteX6" fmla="*/ 3600000 w 3600000"/>
                <a:gd name="connsiteY6" fmla="*/ 583200 h 2160001"/>
                <a:gd name="connsiteX7" fmla="*/ 3600000 w 3600000"/>
                <a:gd name="connsiteY7" fmla="*/ 1166401 h 2160001"/>
                <a:gd name="connsiteX8" fmla="*/ 3600000 w 3600000"/>
                <a:gd name="connsiteY8" fmla="*/ 2160001 h 2160001"/>
                <a:gd name="connsiteX9" fmla="*/ 3108000 w 3600000"/>
                <a:gd name="connsiteY9" fmla="*/ 2160001 h 2160001"/>
                <a:gd name="connsiteX10" fmla="*/ 2616000 w 3600000"/>
                <a:gd name="connsiteY10" fmla="*/ 2160001 h 2160001"/>
                <a:gd name="connsiteX11" fmla="*/ 2052000 w 3600000"/>
                <a:gd name="connsiteY11" fmla="*/ 2160001 h 2160001"/>
                <a:gd name="connsiteX12" fmla="*/ 1416000 w 3600000"/>
                <a:gd name="connsiteY12" fmla="*/ 2160001 h 2160001"/>
                <a:gd name="connsiteX13" fmla="*/ 744000 w 3600000"/>
                <a:gd name="connsiteY13" fmla="*/ 2160001 h 2160001"/>
                <a:gd name="connsiteX14" fmla="*/ 0 w 3600000"/>
                <a:gd name="connsiteY14" fmla="*/ 2160001 h 2160001"/>
                <a:gd name="connsiteX15" fmla="*/ 0 w 3600000"/>
                <a:gd name="connsiteY15" fmla="*/ 1598401 h 2160001"/>
                <a:gd name="connsiteX16" fmla="*/ 0 w 3600000"/>
                <a:gd name="connsiteY16" fmla="*/ 1101601 h 2160001"/>
                <a:gd name="connsiteX17" fmla="*/ 0 w 3600000"/>
                <a:gd name="connsiteY17" fmla="*/ 518400 h 2160001"/>
                <a:gd name="connsiteX18" fmla="*/ 0 w 3600000"/>
                <a:gd name="connsiteY18" fmla="*/ 0 h 21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0000" h="2160001" extrusionOk="0">
                  <a:moveTo>
                    <a:pt x="0" y="0"/>
                  </a:moveTo>
                  <a:cubicBezTo>
                    <a:pt x="150300" y="-18831"/>
                    <a:pt x="386003" y="3034"/>
                    <a:pt x="528000" y="0"/>
                  </a:cubicBezTo>
                  <a:cubicBezTo>
                    <a:pt x="669997" y="-3034"/>
                    <a:pt x="951995" y="12772"/>
                    <a:pt x="1200000" y="0"/>
                  </a:cubicBezTo>
                  <a:cubicBezTo>
                    <a:pt x="1448005" y="-12772"/>
                    <a:pt x="1640277" y="14957"/>
                    <a:pt x="1872000" y="0"/>
                  </a:cubicBezTo>
                  <a:cubicBezTo>
                    <a:pt x="2103723" y="-14957"/>
                    <a:pt x="2295646" y="24622"/>
                    <a:pt x="2544000" y="0"/>
                  </a:cubicBezTo>
                  <a:cubicBezTo>
                    <a:pt x="2792354" y="-24622"/>
                    <a:pt x="3264288" y="50144"/>
                    <a:pt x="3600000" y="0"/>
                  </a:cubicBezTo>
                  <a:cubicBezTo>
                    <a:pt x="3605538" y="224561"/>
                    <a:pt x="3591310" y="357085"/>
                    <a:pt x="3600000" y="583200"/>
                  </a:cubicBezTo>
                  <a:cubicBezTo>
                    <a:pt x="3608690" y="809315"/>
                    <a:pt x="3574336" y="915925"/>
                    <a:pt x="3600000" y="1166401"/>
                  </a:cubicBezTo>
                  <a:cubicBezTo>
                    <a:pt x="3625664" y="1416877"/>
                    <a:pt x="3592477" y="1825076"/>
                    <a:pt x="3600000" y="2160001"/>
                  </a:cubicBezTo>
                  <a:cubicBezTo>
                    <a:pt x="3494518" y="2176624"/>
                    <a:pt x="3342050" y="2137128"/>
                    <a:pt x="3108000" y="2160001"/>
                  </a:cubicBezTo>
                  <a:cubicBezTo>
                    <a:pt x="2873950" y="2182874"/>
                    <a:pt x="2825503" y="2176873"/>
                    <a:pt x="2616000" y="2160001"/>
                  </a:cubicBezTo>
                  <a:cubicBezTo>
                    <a:pt x="2406497" y="2143129"/>
                    <a:pt x="2169557" y="2149676"/>
                    <a:pt x="2052000" y="2160001"/>
                  </a:cubicBezTo>
                  <a:cubicBezTo>
                    <a:pt x="1934443" y="2170326"/>
                    <a:pt x="1597735" y="2150265"/>
                    <a:pt x="1416000" y="2160001"/>
                  </a:cubicBezTo>
                  <a:cubicBezTo>
                    <a:pt x="1234265" y="2169737"/>
                    <a:pt x="1045822" y="2193558"/>
                    <a:pt x="744000" y="2160001"/>
                  </a:cubicBezTo>
                  <a:cubicBezTo>
                    <a:pt x="442178" y="2126444"/>
                    <a:pt x="166161" y="2188181"/>
                    <a:pt x="0" y="2160001"/>
                  </a:cubicBezTo>
                  <a:cubicBezTo>
                    <a:pt x="13621" y="1906374"/>
                    <a:pt x="15002" y="1829006"/>
                    <a:pt x="0" y="1598401"/>
                  </a:cubicBezTo>
                  <a:cubicBezTo>
                    <a:pt x="-15002" y="1367796"/>
                    <a:pt x="6643" y="1233656"/>
                    <a:pt x="0" y="1101601"/>
                  </a:cubicBezTo>
                  <a:cubicBezTo>
                    <a:pt x="-6643" y="969546"/>
                    <a:pt x="-19687" y="681854"/>
                    <a:pt x="0" y="518400"/>
                  </a:cubicBezTo>
                  <a:cubicBezTo>
                    <a:pt x="19687" y="354946"/>
                    <a:pt x="23339" y="246406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6398C0"/>
              </a:solidFill>
              <a:extLst>
                <a:ext uri="{C807C97D-BFC1-408E-A445-0C87EB9F89A2}">
                  <ask:lineSketchStyleProps xmlns:ask="http://schemas.microsoft.com/office/drawing/2018/sketchyshapes" sd="159941593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A1643E41-5CE6-5C09-00D0-1403B16F43AE}"/>
                </a:ext>
              </a:extLst>
            </p:cNvPr>
            <p:cNvSpPr txBox="1">
              <a:spLocks/>
            </p:cNvSpPr>
            <p:nvPr/>
          </p:nvSpPr>
          <p:spPr>
            <a:xfrm>
              <a:off x="7795139" y="5968591"/>
              <a:ext cx="3600000" cy="605916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4000" dirty="0">
                  <a:solidFill>
                    <a:schemeClr val="bg1"/>
                  </a:solidFill>
                </a:rPr>
                <a:t>D. Oeral</a:t>
              </a:r>
              <a:endParaRPr lang="LID4096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A049529-4A8E-C6C0-2892-256FBE5B6FFD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16377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635846-E8E5-CABE-23B1-526657B3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F2501741-8236-8818-3A3C-CC2C51A3B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5F7841-6BAD-D022-EA3D-F992FD49397A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21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BD174-DC1B-DD06-9AC9-38E65BC0D8DB}"/>
              </a:ext>
            </a:extLst>
          </p:cNvPr>
          <p:cNvSpPr txBox="1"/>
          <p:nvPr/>
        </p:nvSpPr>
        <p:spPr>
          <a:xfrm>
            <a:off x="3495541" y="336924"/>
            <a:ext cx="800179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Zet de volgende ontdekkingen op volgorde van tijd</a:t>
            </a:r>
            <a:r>
              <a:rPr lang="nl-NL" sz="4000">
                <a:solidFill>
                  <a:schemeClr val="bg1"/>
                </a:solidFill>
              </a:rPr>
              <a:t>!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A map of europe with white dots&#10;&#10;Description automatically generated">
            <a:extLst>
              <a:ext uri="{FF2B5EF4-FFF2-40B4-BE49-F238E27FC236}">
                <a16:creationId xmlns:a16="http://schemas.microsoft.com/office/drawing/2014/main" id="{466E110B-B3C0-126E-FF69-69E368855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7" t="26522" r="36105" b="24547"/>
          <a:stretch/>
        </p:blipFill>
        <p:spPr>
          <a:xfrm>
            <a:off x="289560" y="2705349"/>
            <a:ext cx="2377564" cy="2374605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0FB9E6D-49DE-3A16-56FE-4C750A7A071D}"/>
              </a:ext>
            </a:extLst>
          </p:cNvPr>
          <p:cNvSpPr txBox="1">
            <a:spLocks/>
          </p:cNvSpPr>
          <p:nvPr/>
        </p:nvSpPr>
        <p:spPr>
          <a:xfrm>
            <a:off x="3495541" y="3195406"/>
            <a:ext cx="3600000" cy="6059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>
                <a:solidFill>
                  <a:schemeClr val="bg1"/>
                </a:solidFill>
              </a:rPr>
              <a:t>A. Amerika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black and white flag&#10;&#10;Description automatically generated">
            <a:extLst>
              <a:ext uri="{FF2B5EF4-FFF2-40B4-BE49-F238E27FC236}">
                <a16:creationId xmlns:a16="http://schemas.microsoft.com/office/drawing/2014/main" id="{659C8032-BF77-EC92-EB45-1EA6C2ED8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0" t="33799" r="34369" b="34056"/>
          <a:stretch/>
        </p:blipFill>
        <p:spPr>
          <a:xfrm>
            <a:off x="4064529" y="1644875"/>
            <a:ext cx="2615609" cy="1558752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22CBB2D-D8F7-9628-CAB8-A92063ED31E5}"/>
              </a:ext>
            </a:extLst>
          </p:cNvPr>
          <p:cNvSpPr txBox="1">
            <a:spLocks/>
          </p:cNvSpPr>
          <p:nvPr/>
        </p:nvSpPr>
        <p:spPr>
          <a:xfrm>
            <a:off x="2939345" y="5963287"/>
            <a:ext cx="4475114" cy="6059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>
                <a:solidFill>
                  <a:schemeClr val="bg1"/>
                </a:solidFill>
              </a:rPr>
              <a:t>C. Stoommachine</a:t>
            </a:r>
            <a:endParaRPr lang="LID4096" sz="4000" dirty="0">
              <a:solidFill>
                <a:schemeClr val="bg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4F92571-992B-1675-E3C4-D3A469CBECD6}"/>
              </a:ext>
            </a:extLst>
          </p:cNvPr>
          <p:cNvSpPr txBox="1">
            <a:spLocks/>
          </p:cNvSpPr>
          <p:nvPr/>
        </p:nvSpPr>
        <p:spPr>
          <a:xfrm>
            <a:off x="7645671" y="3195406"/>
            <a:ext cx="3898936" cy="6059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>
                <a:solidFill>
                  <a:schemeClr val="bg1"/>
                </a:solidFill>
              </a:rPr>
              <a:t>B. Camera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14" name="Picture 13" descr="A camera on a black background&#10;&#10;Description automatically generated">
            <a:extLst>
              <a:ext uri="{FF2B5EF4-FFF2-40B4-BE49-F238E27FC236}">
                <a16:creationId xmlns:a16="http://schemas.microsoft.com/office/drawing/2014/main" id="{F75E24C4-6A38-6804-2252-074A78D72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6" t="35785" r="37965" b="36227"/>
          <a:stretch/>
        </p:blipFill>
        <p:spPr>
          <a:xfrm>
            <a:off x="8556500" y="1651773"/>
            <a:ext cx="2273117" cy="1558752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7506A9F-117E-0356-38F4-BB56120C0877}"/>
              </a:ext>
            </a:extLst>
          </p:cNvPr>
          <p:cNvSpPr txBox="1">
            <a:spLocks/>
          </p:cNvSpPr>
          <p:nvPr/>
        </p:nvSpPr>
        <p:spPr>
          <a:xfrm>
            <a:off x="7795139" y="5968591"/>
            <a:ext cx="3600000" cy="6059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>
                <a:solidFill>
                  <a:schemeClr val="bg1"/>
                </a:solidFill>
              </a:rPr>
              <a:t>D. Drukpers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18" name="Picture 17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A7BF477F-EAC0-D90C-7800-11B804E60E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3" t="27907" r="38488" b="27339"/>
          <a:stretch/>
        </p:blipFill>
        <p:spPr>
          <a:xfrm>
            <a:off x="8556500" y="3690814"/>
            <a:ext cx="2077276" cy="22777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846659-8D5E-0A38-8660-CA10FF816E2A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Picture 5" descr="A white train with smoke coming out of it&#10;&#10;Description automatically generated">
            <a:extLst>
              <a:ext uri="{FF2B5EF4-FFF2-40B4-BE49-F238E27FC236}">
                <a16:creationId xmlns:a16="http://schemas.microsoft.com/office/drawing/2014/main" id="{B9A68DAF-2C13-A80A-9138-4AEAC16261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8" t="24498" r="34369" b="23894"/>
          <a:stretch/>
        </p:blipFill>
        <p:spPr>
          <a:xfrm>
            <a:off x="4235930" y="3827632"/>
            <a:ext cx="2272805" cy="215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9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" presetClass="exit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4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  <p:bldP spid="8" grpId="0"/>
      <p:bldP spid="10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40A391-A320-4CAD-CA32-7300D5E67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0677E718-D838-A84C-52B7-74936DE1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0763" r="36817" b="28954"/>
          <a:stretch/>
        </p:blipFill>
        <p:spPr>
          <a:xfrm>
            <a:off x="-425224" y="-437072"/>
            <a:ext cx="2979490" cy="2117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209BAE-EF46-0169-9FD1-5870C86F7E74}"/>
              </a:ext>
            </a:extLst>
          </p:cNvPr>
          <p:cNvSpPr txBox="1"/>
          <p:nvPr/>
        </p:nvSpPr>
        <p:spPr>
          <a:xfrm>
            <a:off x="161027" y="336924"/>
            <a:ext cx="197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Bernard MT Condensed" panose="02050806060905020404" pitchFamily="18" charset="0"/>
              </a:rPr>
              <a:t>Vraag 21</a:t>
            </a:r>
            <a:endParaRPr lang="LID4096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39A4FD-C12C-F3B7-0D70-E8B31E2FF990}"/>
              </a:ext>
            </a:extLst>
          </p:cNvPr>
          <p:cNvSpPr txBox="1"/>
          <p:nvPr/>
        </p:nvSpPr>
        <p:spPr>
          <a:xfrm>
            <a:off x="3495541" y="336924"/>
            <a:ext cx="800179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Zet de volgende ontdekkingen op volgorde van tijd</a:t>
            </a:r>
            <a:r>
              <a:rPr lang="nl-NL" sz="4000">
                <a:solidFill>
                  <a:schemeClr val="bg1"/>
                </a:solidFill>
              </a:rPr>
              <a:t>!</a:t>
            </a:r>
            <a:endParaRPr lang="LID4096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A map of europe with white dots&#10;&#10;Description automatically generated">
            <a:extLst>
              <a:ext uri="{FF2B5EF4-FFF2-40B4-BE49-F238E27FC236}">
                <a16:creationId xmlns:a16="http://schemas.microsoft.com/office/drawing/2014/main" id="{518570AE-1910-CDDB-B547-FC1C5936B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7" t="26522" r="36105" b="24547"/>
          <a:stretch/>
        </p:blipFill>
        <p:spPr>
          <a:xfrm>
            <a:off x="289560" y="2705349"/>
            <a:ext cx="2377564" cy="2374605"/>
          </a:xfrm>
          <a:prstGeom prst="rect">
            <a:avLst/>
          </a:prstGeom>
        </p:spPr>
      </p:pic>
      <p:pic>
        <p:nvPicPr>
          <p:cNvPr id="26" name="Picture 25" descr="A black and white flag&#10;&#10;Description automatically generated">
            <a:extLst>
              <a:ext uri="{FF2B5EF4-FFF2-40B4-BE49-F238E27FC236}">
                <a16:creationId xmlns:a16="http://schemas.microsoft.com/office/drawing/2014/main" id="{3F2B2E78-24A0-5CEC-2D0B-9A191FFAE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0" t="33799" r="34369" b="34056"/>
          <a:stretch/>
        </p:blipFill>
        <p:spPr>
          <a:xfrm>
            <a:off x="5317329" y="2522585"/>
            <a:ext cx="1846542" cy="1100432"/>
          </a:xfrm>
          <a:prstGeom prst="rect">
            <a:avLst/>
          </a:prstGeom>
        </p:spPr>
      </p:pic>
      <p:pic>
        <p:nvPicPr>
          <p:cNvPr id="28" name="Picture 27" descr="A camera on a black background&#10;&#10;Description automatically generated">
            <a:extLst>
              <a:ext uri="{FF2B5EF4-FFF2-40B4-BE49-F238E27FC236}">
                <a16:creationId xmlns:a16="http://schemas.microsoft.com/office/drawing/2014/main" id="{8CC4470B-C91A-65A5-35BE-9F77843BC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6" t="35785" r="37965" b="36227"/>
          <a:stretch/>
        </p:blipFill>
        <p:spPr>
          <a:xfrm>
            <a:off x="10096397" y="2522585"/>
            <a:ext cx="1604752" cy="1100432"/>
          </a:xfrm>
          <a:prstGeom prst="rect">
            <a:avLst/>
          </a:prstGeom>
        </p:spPr>
      </p:pic>
      <p:pic>
        <p:nvPicPr>
          <p:cNvPr id="29" name="Picture 28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4E48A326-DD46-E233-7E4D-E46A5185C9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3" t="27907" r="38488" b="27339"/>
          <a:stretch/>
        </p:blipFill>
        <p:spPr>
          <a:xfrm>
            <a:off x="3484731" y="2099779"/>
            <a:ext cx="1466494" cy="1608040"/>
          </a:xfrm>
          <a:prstGeom prst="rect">
            <a:avLst/>
          </a:prstGeom>
        </p:spPr>
      </p:pic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B7274AE8-FBCC-CB0F-0586-B67F93B1E198}"/>
              </a:ext>
            </a:extLst>
          </p:cNvPr>
          <p:cNvSpPr txBox="1">
            <a:spLocks/>
          </p:cNvSpPr>
          <p:nvPr/>
        </p:nvSpPr>
        <p:spPr>
          <a:xfrm>
            <a:off x="5363871" y="4182281"/>
            <a:ext cx="3600000" cy="6059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i="1" dirty="0">
                <a:solidFill>
                  <a:schemeClr val="bg1"/>
                </a:solidFill>
              </a:rPr>
              <a:t>D. A. C. B.!</a:t>
            </a:r>
            <a:endParaRPr lang="LID4096" sz="40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A white train with smoke coming out of it&#10;&#10;Description automatically generated">
            <a:extLst>
              <a:ext uri="{FF2B5EF4-FFF2-40B4-BE49-F238E27FC236}">
                <a16:creationId xmlns:a16="http://schemas.microsoft.com/office/drawing/2014/main" id="{C94D2DDD-C507-2540-5A8F-6712EA708C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8" t="24498" r="34369" b="23894"/>
          <a:stretch/>
        </p:blipFill>
        <p:spPr>
          <a:xfrm>
            <a:off x="7688491" y="2219627"/>
            <a:ext cx="1693654" cy="16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2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2915A-CA56-A581-CED1-2949AE196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3171569"/>
            <a:ext cx="4619621" cy="276257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nl-NL" sz="3600" dirty="0"/>
              <a:t>Portugal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Spanje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Italië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Frankrijk</a:t>
            </a:r>
            <a:endParaRPr lang="LID4096" sz="36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6FEBF47-BFB8-296D-DAA2-51BF565FB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25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D38978-20A3-2F38-C75E-B89A5756A887}"/>
              </a:ext>
            </a:extLst>
          </p:cNvPr>
          <p:cNvSpPr txBox="1"/>
          <p:nvPr/>
        </p:nvSpPr>
        <p:spPr>
          <a:xfrm>
            <a:off x="488968" y="2109735"/>
            <a:ext cx="6231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Waar is Columbus geboren?</a:t>
            </a:r>
            <a:endParaRPr lang="LID4096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EC100F-86C4-BB00-8FE5-027325B4882A}"/>
              </a:ext>
            </a:extLst>
          </p:cNvPr>
          <p:cNvGrpSpPr/>
          <p:nvPr/>
        </p:nvGrpSpPr>
        <p:grpSpPr>
          <a:xfrm>
            <a:off x="-425224" y="-437072"/>
            <a:ext cx="2979490" cy="2117171"/>
            <a:chOff x="-425224" y="-437072"/>
            <a:chExt cx="2979490" cy="2117171"/>
          </a:xfrm>
        </p:grpSpPr>
        <p:pic>
          <p:nvPicPr>
            <p:cNvPr id="4" name="Picture 3" descr="A white blot on a black background&#10;&#10;Description automatically generated">
              <a:extLst>
                <a:ext uri="{FF2B5EF4-FFF2-40B4-BE49-F238E27FC236}">
                  <a16:creationId xmlns:a16="http://schemas.microsoft.com/office/drawing/2014/main" id="{1249A3ED-1673-238B-4A24-C7EE5358B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6" t="30763" r="36817" b="28954"/>
            <a:stretch/>
          </p:blipFill>
          <p:spPr>
            <a:xfrm>
              <a:off x="-425224" y="-437072"/>
              <a:ext cx="2979490" cy="21171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A6DE70-152E-C964-5062-11BFD167CA07}"/>
                </a:ext>
              </a:extLst>
            </p:cNvPr>
            <p:cNvSpPr txBox="1"/>
            <p:nvPr/>
          </p:nvSpPr>
          <p:spPr>
            <a:xfrm>
              <a:off x="161027" y="336924"/>
              <a:ext cx="1806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000" dirty="0">
                  <a:latin typeface="Bernard MT Condensed" panose="02050806060905020404" pitchFamily="18" charset="0"/>
                </a:rPr>
                <a:t>Vraag 1</a:t>
              </a:r>
              <a:endParaRPr lang="LID4096" dirty="0">
                <a:latin typeface="Bernard MT Condensed" panose="020508060609050204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7221BCE-2221-98A4-703A-CC2EC9A963CB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7631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26487-907B-2F3E-D4C9-D7A6B5C91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069282CE-4AF3-286E-B8F6-2A117456C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911D21-61FB-18A6-618E-DEB27883C3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0D0E7-7D4D-DEF3-0139-8C32364483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03945" y="2999925"/>
            <a:ext cx="5584110" cy="1295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Ronde 3</a:t>
            </a:r>
            <a:endParaRPr lang="LID4096" sz="88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82D364-BA2B-34B2-6DB3-DBC0C533D37A}"/>
              </a:ext>
            </a:extLst>
          </p:cNvPr>
          <p:cNvGrpSpPr/>
          <p:nvPr/>
        </p:nvGrpSpPr>
        <p:grpSpPr>
          <a:xfrm>
            <a:off x="4024317" y="2999924"/>
            <a:ext cx="7163203" cy="3539075"/>
            <a:chOff x="4024317" y="2999924"/>
            <a:chExt cx="7163203" cy="3539075"/>
          </a:xfrm>
        </p:grpSpPr>
        <p:pic>
          <p:nvPicPr>
            <p:cNvPr id="6" name="Picture 8" descr="14 Grunge Splatter Splash (PNG Transparent) | OnlyGFX.com">
              <a:extLst>
                <a:ext uri="{FF2B5EF4-FFF2-40B4-BE49-F238E27FC236}">
                  <a16:creationId xmlns:a16="http://schemas.microsoft.com/office/drawing/2014/main" id="{E49D9F54-9DA0-711C-0374-FA35DADB0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317" y="2999924"/>
              <a:ext cx="7163203" cy="3539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5F3E12-FACB-538A-695D-9257F2AF50DB}"/>
                </a:ext>
              </a:extLst>
            </p:cNvPr>
            <p:cNvSpPr txBox="1"/>
            <p:nvPr/>
          </p:nvSpPr>
          <p:spPr>
            <a:xfrm rot="21184602">
              <a:off x="6690785" y="3947445"/>
              <a:ext cx="26479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000" dirty="0">
                  <a:latin typeface="Candara" panose="020E0502030303020204" pitchFamily="34" charset="0"/>
                </a:rPr>
                <a:t>Finale!</a:t>
              </a:r>
              <a:endParaRPr lang="LID4096" sz="6000" dirty="0">
                <a:latin typeface="Candara" panose="020E0502030303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C2D3F17-E8B2-F4AF-1EB1-2455177422DC}"/>
              </a:ext>
            </a:extLst>
          </p:cNvPr>
          <p:cNvSpPr txBox="1"/>
          <p:nvPr/>
        </p:nvSpPr>
        <p:spPr>
          <a:xfrm>
            <a:off x="871969" y="4888602"/>
            <a:ext cx="4680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i="1" dirty="0">
                <a:solidFill>
                  <a:schemeClr val="bg1"/>
                </a:solidFill>
              </a:rPr>
              <a:t>Hoeveel munten hebben jullie?</a:t>
            </a:r>
          </a:p>
        </p:txBody>
      </p:sp>
    </p:spTree>
    <p:extLst>
      <p:ext uri="{BB962C8B-B14F-4D97-AF65-F5344CB8AC3E}">
        <p14:creationId xmlns:p14="http://schemas.microsoft.com/office/powerpoint/2010/main" val="3079724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C8449-BB09-0F44-CC68-DB74B270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85765F9F-B969-EB70-753E-2BB09284C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5F33C5-3B63-8247-5411-5E0F096407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DB7B-AC41-F289-6C7F-EE65CE38EA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6665" y="285300"/>
            <a:ext cx="5584110" cy="1295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800" dirty="0">
                <a:ln w="38100">
                  <a:solidFill>
                    <a:schemeClr val="bg1"/>
                  </a:solidFill>
                </a:ln>
                <a:noFill/>
                <a:latin typeface="Bernard MT Condensed" panose="02050806060905020404" pitchFamily="18" charset="0"/>
              </a:rPr>
              <a:t>Opdracht:</a:t>
            </a:r>
            <a:endParaRPr lang="LID4096" sz="8800" dirty="0">
              <a:ln w="38100">
                <a:solidFill>
                  <a:schemeClr val="bg1"/>
                </a:solidFill>
              </a:ln>
              <a:noFill/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03DB2-EAC8-E56D-70A1-0F864CD59855}"/>
              </a:ext>
            </a:extLst>
          </p:cNvPr>
          <p:cNvSpPr txBox="1"/>
          <p:nvPr/>
        </p:nvSpPr>
        <p:spPr>
          <a:xfrm>
            <a:off x="616665" y="2409590"/>
            <a:ext cx="576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Puzzel zo veel mogelijk puzzelstukjes aan elkaar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71D94-B57C-D526-91F1-91F27363404D}"/>
              </a:ext>
            </a:extLst>
          </p:cNvPr>
          <p:cNvSpPr txBox="1"/>
          <p:nvPr/>
        </p:nvSpPr>
        <p:spPr>
          <a:xfrm>
            <a:off x="2451880" y="5011836"/>
            <a:ext cx="785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i="1" dirty="0">
                <a:solidFill>
                  <a:schemeClr val="bg1"/>
                </a:solidFill>
              </a:rPr>
              <a:t>Het team met de meeste aan elkaar gepuzzelde stukjes wint!</a:t>
            </a:r>
          </a:p>
        </p:txBody>
      </p:sp>
      <p:pic>
        <p:nvPicPr>
          <p:cNvPr id="8" name="Picture 7" descr="A group of hands holding a puzzle&#10;&#10;Description automatically generated">
            <a:extLst>
              <a:ext uri="{FF2B5EF4-FFF2-40B4-BE49-F238E27FC236}">
                <a16:creationId xmlns:a16="http://schemas.microsoft.com/office/drawing/2014/main" id="{8135D92E-661F-52FA-5251-CA8EAABEE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8" t="27215" r="37067" b="26921"/>
          <a:stretch/>
        </p:blipFill>
        <p:spPr>
          <a:xfrm>
            <a:off x="7097486" y="522725"/>
            <a:ext cx="3923440" cy="3936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FF3B8C-4510-46AD-4847-FC0F1210DBAD}"/>
              </a:ext>
            </a:extLst>
          </p:cNvPr>
          <p:cNvSpPr txBox="1"/>
          <p:nvPr/>
        </p:nvSpPr>
        <p:spPr>
          <a:xfrm>
            <a:off x="334001" y="3990740"/>
            <a:ext cx="6584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Jullie hebben 15 minuten tijd</a:t>
            </a:r>
          </a:p>
        </p:txBody>
      </p:sp>
    </p:spTree>
    <p:extLst>
      <p:ext uri="{BB962C8B-B14F-4D97-AF65-F5344CB8AC3E}">
        <p14:creationId xmlns:p14="http://schemas.microsoft.com/office/powerpoint/2010/main" val="2063484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B0206-141D-27F9-8280-49764FF8C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FB0F2DDF-5B54-A6F4-A6F2-487607C21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5EA70A-F5A0-D615-6149-37BC8FAE8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C9E86-01FE-975E-DF03-CAD88AE2C1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6664" y="285300"/>
            <a:ext cx="7729813" cy="1295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800" dirty="0">
                <a:ln w="38100">
                  <a:solidFill>
                    <a:schemeClr val="bg1"/>
                  </a:solidFill>
                </a:ln>
                <a:noFill/>
                <a:latin typeface="Bernard MT Condensed" panose="02050806060905020404" pitchFamily="18" charset="0"/>
              </a:rPr>
              <a:t>Koop voordelen!</a:t>
            </a:r>
            <a:endParaRPr lang="LID4096" sz="8800" dirty="0">
              <a:ln w="38100">
                <a:solidFill>
                  <a:schemeClr val="bg1"/>
                </a:solidFill>
              </a:ln>
              <a:noFill/>
              <a:latin typeface="Bernard MT Condensed" panose="02050806060905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E68BE2-D47A-4968-AF97-FC44E7FEF0BF}"/>
              </a:ext>
            </a:extLst>
          </p:cNvPr>
          <p:cNvSpPr txBox="1"/>
          <p:nvPr/>
        </p:nvSpPr>
        <p:spPr>
          <a:xfrm>
            <a:off x="536359" y="2113765"/>
            <a:ext cx="1111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Gebruik </a:t>
            </a:r>
            <a:r>
              <a:rPr lang="nl-NL" sz="4000" i="1" dirty="0">
                <a:solidFill>
                  <a:schemeClr val="bg1"/>
                </a:solidFill>
              </a:rPr>
              <a:t>Real de Castilla </a:t>
            </a:r>
            <a:r>
              <a:rPr lang="nl-NL" sz="4000" dirty="0">
                <a:solidFill>
                  <a:schemeClr val="bg1"/>
                </a:solidFill>
              </a:rPr>
              <a:t>om voordelen te kopen</a:t>
            </a:r>
          </a:p>
        </p:txBody>
      </p:sp>
      <p:pic>
        <p:nvPicPr>
          <p:cNvPr id="7" name="Picture 6" descr="A magnifying glass over a picture&#10;&#10;Description automatically generated">
            <a:extLst>
              <a:ext uri="{FF2B5EF4-FFF2-40B4-BE49-F238E27FC236}">
                <a16:creationId xmlns:a16="http://schemas.microsoft.com/office/drawing/2014/main" id="{4823D37D-B73A-50FC-46C6-FB58D386D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0" t="29380" r="37519" b="30298"/>
          <a:stretch/>
        </p:blipFill>
        <p:spPr>
          <a:xfrm>
            <a:off x="1478444" y="3383845"/>
            <a:ext cx="2513134" cy="2273580"/>
          </a:xfrm>
          <a:prstGeom prst="rect">
            <a:avLst/>
          </a:prstGeom>
        </p:spPr>
      </p:pic>
      <p:pic>
        <p:nvPicPr>
          <p:cNvPr id="10" name="Picture 9" descr="A white symbol on a black background&#10;&#10;Description automatically generated">
            <a:extLst>
              <a:ext uri="{FF2B5EF4-FFF2-40B4-BE49-F238E27FC236}">
                <a16:creationId xmlns:a16="http://schemas.microsoft.com/office/drawing/2014/main" id="{563D5D90-B89C-2152-D5B8-6E4D85A9D3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0" t="27293" r="37170" b="27294"/>
          <a:stretch/>
        </p:blipFill>
        <p:spPr>
          <a:xfrm>
            <a:off x="8775135" y="3133412"/>
            <a:ext cx="2363919" cy="22735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4334B5-054A-10D9-D39F-7D5EC4D6FBD5}"/>
              </a:ext>
            </a:extLst>
          </p:cNvPr>
          <p:cNvSpPr txBox="1"/>
          <p:nvPr/>
        </p:nvSpPr>
        <p:spPr>
          <a:xfrm>
            <a:off x="1309021" y="5406991"/>
            <a:ext cx="2389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voorbeeld</a:t>
            </a:r>
            <a:r>
              <a:rPr lang="nl-NL" sz="4000" b="1" i="1" dirty="0">
                <a:solidFill>
                  <a:schemeClr val="bg1"/>
                </a:solidFill>
              </a:rPr>
              <a:t>8 Real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3606D-C2CD-035E-BA06-EA7342ADAFAB}"/>
              </a:ext>
            </a:extLst>
          </p:cNvPr>
          <p:cNvSpPr txBox="1"/>
          <p:nvPr/>
        </p:nvSpPr>
        <p:spPr>
          <a:xfrm>
            <a:off x="4592532" y="5406991"/>
            <a:ext cx="2630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rand</a:t>
            </a:r>
            <a:r>
              <a:rPr lang="nl-NL" sz="4000" b="1" i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4000" b="1" i="1" dirty="0">
                <a:solidFill>
                  <a:schemeClr val="bg1"/>
                </a:solidFill>
              </a:rPr>
              <a:t>3 Real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20ACBE-F3D5-6AED-9636-B0B86124E8B8}"/>
              </a:ext>
            </a:extLst>
          </p:cNvPr>
          <p:cNvSpPr txBox="1"/>
          <p:nvPr/>
        </p:nvSpPr>
        <p:spPr>
          <a:xfrm>
            <a:off x="7644513" y="5406991"/>
            <a:ext cx="454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1 deel gesorteerd</a:t>
            </a:r>
          </a:p>
          <a:p>
            <a:pPr algn="ctr"/>
            <a:r>
              <a:rPr lang="nl-NL" sz="4000" b="1" i="1" dirty="0">
                <a:solidFill>
                  <a:schemeClr val="bg1"/>
                </a:solidFill>
              </a:rPr>
              <a:t>5 Real</a:t>
            </a:r>
          </a:p>
        </p:txBody>
      </p:sp>
      <p:pic>
        <p:nvPicPr>
          <p:cNvPr id="18" name="Picture 17" descr="A stack of coins with dollar sign&#10;&#10;Description automatically generated">
            <a:extLst>
              <a:ext uri="{FF2B5EF4-FFF2-40B4-BE49-F238E27FC236}">
                <a16:creationId xmlns:a16="http://schemas.microsoft.com/office/drawing/2014/main" id="{0D51AECA-8164-674C-13C8-F9B4BA8D4D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9" t="34040" r="42088" b="34444"/>
          <a:stretch/>
        </p:blipFill>
        <p:spPr>
          <a:xfrm rot="478573">
            <a:off x="9655875" y="287812"/>
            <a:ext cx="1420091" cy="1735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5BAC55-96FE-5026-8C27-3800D17078AF}"/>
              </a:ext>
            </a:extLst>
          </p:cNvPr>
          <p:cNvSpPr/>
          <p:nvPr/>
        </p:nvSpPr>
        <p:spPr>
          <a:xfrm>
            <a:off x="5040262" y="3579887"/>
            <a:ext cx="1877352" cy="164582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38854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4" grpId="0"/>
      <p:bldP spid="15" grpId="0"/>
      <p:bldP spid="16" grpId="0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4CFE3-1BB4-AF25-B54D-E2347DD38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052CCDE6-236C-B3DF-3BFE-CF4E6B539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74584A-08A2-6594-EBC3-5F380ED82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23076-31DC-4B57-C04D-728FFF9994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03945" y="2999925"/>
            <a:ext cx="5584110" cy="1295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Succes!</a:t>
            </a:r>
            <a:endParaRPr lang="LID4096" sz="88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640D6-52B4-2C03-CB4A-8E427974243E}"/>
              </a:ext>
            </a:extLst>
          </p:cNvPr>
          <p:cNvSpPr/>
          <p:nvPr/>
        </p:nvSpPr>
        <p:spPr>
          <a:xfrm>
            <a:off x="-12970" y="-64"/>
            <a:ext cx="836995" cy="6858000"/>
          </a:xfrm>
          <a:prstGeom prst="rect">
            <a:avLst/>
          </a:prstGeom>
          <a:solidFill>
            <a:srgbClr val="00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9EF32-5C87-596E-C230-0F75F18B01BF}"/>
              </a:ext>
            </a:extLst>
          </p:cNvPr>
          <p:cNvSpPr/>
          <p:nvPr/>
        </p:nvSpPr>
        <p:spPr>
          <a:xfrm>
            <a:off x="824382" y="1469"/>
            <a:ext cx="813600" cy="6858000"/>
          </a:xfrm>
          <a:prstGeom prst="rect">
            <a:avLst/>
          </a:prstGeom>
          <a:solidFill>
            <a:srgbClr val="8BFF8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C37670-4114-8711-6BBB-321A78A2D274}"/>
              </a:ext>
            </a:extLst>
          </p:cNvPr>
          <p:cNvSpPr/>
          <p:nvPr/>
        </p:nvSpPr>
        <p:spPr>
          <a:xfrm>
            <a:off x="1638339" y="-64"/>
            <a:ext cx="813600" cy="6858000"/>
          </a:xfrm>
          <a:prstGeom prst="rect">
            <a:avLst/>
          </a:prstGeom>
          <a:solidFill>
            <a:srgbClr val="A7FFA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748E2-9384-BBF5-F19A-BF8BCCD64005}"/>
              </a:ext>
            </a:extLst>
          </p:cNvPr>
          <p:cNvSpPr/>
          <p:nvPr/>
        </p:nvSpPr>
        <p:spPr>
          <a:xfrm>
            <a:off x="2452296" y="0"/>
            <a:ext cx="813600" cy="6858000"/>
          </a:xfrm>
          <a:prstGeom prst="rect">
            <a:avLst/>
          </a:prstGeom>
          <a:solidFill>
            <a:srgbClr val="CAFC9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266273-9805-97E3-2EA9-578D30C2BA6C}"/>
              </a:ext>
            </a:extLst>
          </p:cNvPr>
          <p:cNvSpPr/>
          <p:nvPr/>
        </p:nvSpPr>
        <p:spPr>
          <a:xfrm>
            <a:off x="3265306" y="0"/>
            <a:ext cx="813600" cy="6858000"/>
          </a:xfrm>
          <a:prstGeom prst="rect">
            <a:avLst/>
          </a:prstGeom>
          <a:solidFill>
            <a:srgbClr val="DAFD8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472355-9A04-289B-4312-7E140E428D13}"/>
              </a:ext>
            </a:extLst>
          </p:cNvPr>
          <p:cNvSpPr/>
          <p:nvPr/>
        </p:nvSpPr>
        <p:spPr>
          <a:xfrm>
            <a:off x="4076272" y="0"/>
            <a:ext cx="813600" cy="6858000"/>
          </a:xfrm>
          <a:prstGeom prst="rect">
            <a:avLst/>
          </a:prstGeom>
          <a:solidFill>
            <a:srgbClr val="F3FB8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8916A-A083-81E5-DADB-9E4DCA8131CF}"/>
              </a:ext>
            </a:extLst>
          </p:cNvPr>
          <p:cNvSpPr/>
          <p:nvPr/>
        </p:nvSpPr>
        <p:spPr>
          <a:xfrm>
            <a:off x="4887361" y="0"/>
            <a:ext cx="813600" cy="6858000"/>
          </a:xfrm>
          <a:prstGeom prst="rect">
            <a:avLst/>
          </a:prstGeom>
          <a:solidFill>
            <a:srgbClr val="F2FB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750F2-4B27-CC20-F7D9-347204A2A520}"/>
              </a:ext>
            </a:extLst>
          </p:cNvPr>
          <p:cNvSpPr/>
          <p:nvPr/>
        </p:nvSpPr>
        <p:spPr>
          <a:xfrm>
            <a:off x="5700406" y="0"/>
            <a:ext cx="813600" cy="6858000"/>
          </a:xfrm>
          <a:prstGeom prst="rect">
            <a:avLst/>
          </a:prstGeom>
          <a:solidFill>
            <a:srgbClr val="F9EE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453090-B693-066C-BD36-B28F4C78FE5F}"/>
              </a:ext>
            </a:extLst>
          </p:cNvPr>
          <p:cNvSpPr/>
          <p:nvPr/>
        </p:nvSpPr>
        <p:spPr>
          <a:xfrm>
            <a:off x="6514051" y="0"/>
            <a:ext cx="813600" cy="6858000"/>
          </a:xfrm>
          <a:prstGeom prst="rect">
            <a:avLst/>
          </a:prstGeom>
          <a:solidFill>
            <a:srgbClr val="F8D75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CC4C58-5639-78E3-21CF-FD3542CE0332}"/>
              </a:ext>
            </a:extLst>
          </p:cNvPr>
          <p:cNvSpPr/>
          <p:nvPr/>
        </p:nvSpPr>
        <p:spPr>
          <a:xfrm>
            <a:off x="7322585" y="-1530"/>
            <a:ext cx="813600" cy="6858000"/>
          </a:xfrm>
          <a:prstGeom prst="rect">
            <a:avLst/>
          </a:prstGeom>
          <a:solidFill>
            <a:srgbClr val="F7C34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D67615-6794-25F4-6540-D2721D1AAE30}"/>
              </a:ext>
            </a:extLst>
          </p:cNvPr>
          <p:cNvSpPr/>
          <p:nvPr/>
        </p:nvSpPr>
        <p:spPr>
          <a:xfrm>
            <a:off x="8136221" y="0"/>
            <a:ext cx="813600" cy="6858000"/>
          </a:xfrm>
          <a:prstGeom prst="rect">
            <a:avLst/>
          </a:prstGeom>
          <a:solidFill>
            <a:srgbClr val="F6BB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BC17B2-A47A-81E6-FE74-543552D2FA01}"/>
              </a:ext>
            </a:extLst>
          </p:cNvPr>
          <p:cNvSpPr/>
          <p:nvPr/>
        </p:nvSpPr>
        <p:spPr>
          <a:xfrm>
            <a:off x="8937529" y="0"/>
            <a:ext cx="813600" cy="6858000"/>
          </a:xfrm>
          <a:prstGeom prst="rect">
            <a:avLst/>
          </a:prstGeom>
          <a:solidFill>
            <a:srgbClr val="F6A35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C01802-4075-1FBF-CD6B-CD3D592921A0}"/>
              </a:ext>
            </a:extLst>
          </p:cNvPr>
          <p:cNvSpPr/>
          <p:nvPr/>
        </p:nvSpPr>
        <p:spPr>
          <a:xfrm>
            <a:off x="9751165" y="-1474"/>
            <a:ext cx="813600" cy="6858000"/>
          </a:xfrm>
          <a:prstGeom prst="rect">
            <a:avLst/>
          </a:prstGeom>
          <a:solidFill>
            <a:srgbClr val="F3872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58D5D-E142-4241-7800-B15AC4D417E3}"/>
              </a:ext>
            </a:extLst>
          </p:cNvPr>
          <p:cNvSpPr/>
          <p:nvPr/>
        </p:nvSpPr>
        <p:spPr>
          <a:xfrm>
            <a:off x="10564800" y="-1470"/>
            <a:ext cx="813600" cy="6858000"/>
          </a:xfrm>
          <a:prstGeom prst="rect">
            <a:avLst/>
          </a:prstGeom>
          <a:solidFill>
            <a:srgbClr val="F4642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A15993-3F2D-1BE6-7E54-47E3E9CA5BD4}"/>
              </a:ext>
            </a:extLst>
          </p:cNvPr>
          <p:cNvSpPr/>
          <p:nvPr/>
        </p:nvSpPr>
        <p:spPr>
          <a:xfrm>
            <a:off x="11378401" y="-2"/>
            <a:ext cx="813600" cy="6858000"/>
          </a:xfrm>
          <a:prstGeom prst="rect">
            <a:avLst/>
          </a:prstGeom>
          <a:solidFill>
            <a:srgbClr val="F4472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727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7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6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3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9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9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68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2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DC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F52351-5E5D-9BA3-38A5-400BF5DBB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Ontdekking van Amerika - Wikipedia">
            <a:extLst>
              <a:ext uri="{FF2B5EF4-FFF2-40B4-BE49-F238E27FC236}">
                <a16:creationId xmlns:a16="http://schemas.microsoft.com/office/drawing/2014/main" id="{90E235E5-E8A2-3DAB-AD44-7BE542621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r="15592" b="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3C5E7AB-004E-A4ED-ED64-125726951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3171569"/>
            <a:ext cx="4619621" cy="276257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nl-NL" sz="3600" dirty="0"/>
              <a:t>1422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1492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1522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1592</a:t>
            </a:r>
            <a:endParaRPr lang="LID4096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45CF3-B02D-FD48-3591-F4380DC5BABB}"/>
              </a:ext>
            </a:extLst>
          </p:cNvPr>
          <p:cNvSpPr txBox="1"/>
          <p:nvPr/>
        </p:nvSpPr>
        <p:spPr>
          <a:xfrm>
            <a:off x="488968" y="1775107"/>
            <a:ext cx="623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Wanneer heeft Columbus Amerika ontdekt?</a:t>
            </a:r>
            <a:endParaRPr lang="LID4096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48C3A3-45E5-D469-19B9-0B10C6F38F3B}"/>
              </a:ext>
            </a:extLst>
          </p:cNvPr>
          <p:cNvGrpSpPr/>
          <p:nvPr/>
        </p:nvGrpSpPr>
        <p:grpSpPr>
          <a:xfrm>
            <a:off x="-425224" y="-437072"/>
            <a:ext cx="2979490" cy="2117171"/>
            <a:chOff x="-425224" y="-437072"/>
            <a:chExt cx="2979490" cy="2117171"/>
          </a:xfrm>
        </p:grpSpPr>
        <p:pic>
          <p:nvPicPr>
            <p:cNvPr id="5" name="Picture 4" descr="A white blot on a black background&#10;&#10;Description automatically generated">
              <a:extLst>
                <a:ext uri="{FF2B5EF4-FFF2-40B4-BE49-F238E27FC236}">
                  <a16:creationId xmlns:a16="http://schemas.microsoft.com/office/drawing/2014/main" id="{6251DB29-2810-E52A-0E8C-982B1BD06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6" t="30763" r="36817" b="28954"/>
            <a:stretch/>
          </p:blipFill>
          <p:spPr>
            <a:xfrm>
              <a:off x="-425224" y="-437072"/>
              <a:ext cx="2979490" cy="21171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7BED1C-EAFD-D902-5EFF-B8CD3549D892}"/>
                </a:ext>
              </a:extLst>
            </p:cNvPr>
            <p:cNvSpPr txBox="1"/>
            <p:nvPr/>
          </p:nvSpPr>
          <p:spPr>
            <a:xfrm>
              <a:off x="161027" y="336924"/>
              <a:ext cx="1806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000" dirty="0">
                  <a:latin typeface="Bernard MT Condensed" panose="02050806060905020404" pitchFamily="18" charset="0"/>
                </a:rPr>
                <a:t>Vraag 2</a:t>
              </a:r>
              <a:endParaRPr lang="LID4096" dirty="0">
                <a:latin typeface="Bernard MT Condensed" panose="020508060609050204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13B4A6F-40C2-E2B9-9712-68D2D11B79E9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91274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DC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92E04-8A18-C78A-C00B-7BCCB25C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0" name="Rectangle 717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Deze route vaarde Columbus de eerste keer naar Amerika. | Navio">
            <a:extLst>
              <a:ext uri="{FF2B5EF4-FFF2-40B4-BE49-F238E27FC236}">
                <a16:creationId xmlns:a16="http://schemas.microsoft.com/office/drawing/2014/main" id="{05B98F0E-118E-3919-FFC8-C38CA4A75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r="19049" b="-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75F899C-091F-1A17-7055-FFE48C2B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3171569"/>
            <a:ext cx="4619621" cy="276257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nl-NL" sz="3600" dirty="0"/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3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6B018-2BFD-B366-7698-A2F8A56D3F16}"/>
              </a:ext>
            </a:extLst>
          </p:cNvPr>
          <p:cNvSpPr txBox="1"/>
          <p:nvPr/>
        </p:nvSpPr>
        <p:spPr>
          <a:xfrm>
            <a:off x="488968" y="1775107"/>
            <a:ext cx="623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Hoeveel ontdekkingsreizen heeft Columbus voltooid?</a:t>
            </a:r>
            <a:endParaRPr lang="LID4096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0C9A69-6085-D631-253B-944C6ADCAB68}"/>
              </a:ext>
            </a:extLst>
          </p:cNvPr>
          <p:cNvGrpSpPr/>
          <p:nvPr/>
        </p:nvGrpSpPr>
        <p:grpSpPr>
          <a:xfrm>
            <a:off x="-425224" y="-437072"/>
            <a:ext cx="2979490" cy="2117171"/>
            <a:chOff x="-425224" y="-437072"/>
            <a:chExt cx="2979490" cy="2117171"/>
          </a:xfrm>
        </p:grpSpPr>
        <p:pic>
          <p:nvPicPr>
            <p:cNvPr id="8" name="Picture 7" descr="A white blot on a black background&#10;&#10;Description automatically generated">
              <a:extLst>
                <a:ext uri="{FF2B5EF4-FFF2-40B4-BE49-F238E27FC236}">
                  <a16:creationId xmlns:a16="http://schemas.microsoft.com/office/drawing/2014/main" id="{BBB871AD-4685-6F15-3A4C-E5E166C5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6" t="30763" r="36817" b="28954"/>
            <a:stretch/>
          </p:blipFill>
          <p:spPr>
            <a:xfrm>
              <a:off x="-425224" y="-437072"/>
              <a:ext cx="2979490" cy="21171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CFF6FB-1A16-93F9-5DF3-DA318AAB2790}"/>
                </a:ext>
              </a:extLst>
            </p:cNvPr>
            <p:cNvSpPr txBox="1"/>
            <p:nvPr/>
          </p:nvSpPr>
          <p:spPr>
            <a:xfrm>
              <a:off x="161027" y="336924"/>
              <a:ext cx="1806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000" dirty="0">
                  <a:latin typeface="Bernard MT Condensed" panose="02050806060905020404" pitchFamily="18" charset="0"/>
                </a:rPr>
                <a:t>Vraag 3</a:t>
              </a:r>
              <a:endParaRPr lang="LID4096" dirty="0">
                <a:latin typeface="Bernard MT Condensed" panose="020508060609050204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66FE0D7-B34E-0DD4-7E98-33AA550825B7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1687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DC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A80BE8-3C84-7454-F031-22B9DDBC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Explorers May Have Found Wreck of Christopher Columbus' Flagship &quot;Santa  Maria&quot;">
            <a:extLst>
              <a:ext uri="{FF2B5EF4-FFF2-40B4-BE49-F238E27FC236}">
                <a16:creationId xmlns:a16="http://schemas.microsoft.com/office/drawing/2014/main" id="{1C7BAB4A-9A42-199D-15D1-C2F274E2A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9" r="2" b="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45BB9A4-C834-CA3C-A820-B75E58D1BC9F}"/>
              </a:ext>
            </a:extLst>
          </p:cNvPr>
          <p:cNvSpPr txBox="1">
            <a:spLocks/>
          </p:cNvSpPr>
          <p:nvPr/>
        </p:nvSpPr>
        <p:spPr>
          <a:xfrm>
            <a:off x="561975" y="3171569"/>
            <a:ext cx="4619621" cy="276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nl-NL" sz="3600" dirty="0"/>
              <a:t>Santa Maria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The Beagle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Nao São Gabriel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3600" dirty="0"/>
              <a:t>Victoria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84862-4C49-DE66-54B0-E7DA4429694E}"/>
              </a:ext>
            </a:extLst>
          </p:cNvPr>
          <p:cNvSpPr txBox="1"/>
          <p:nvPr/>
        </p:nvSpPr>
        <p:spPr>
          <a:xfrm>
            <a:off x="488968" y="1825669"/>
            <a:ext cx="680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Hoe heet het schip waarmee Columbus Amerika ontdekte?</a:t>
            </a:r>
            <a:endParaRPr lang="LID4096" sz="3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1763A9-752A-E196-DC6B-982DC82E188F}"/>
              </a:ext>
            </a:extLst>
          </p:cNvPr>
          <p:cNvGrpSpPr/>
          <p:nvPr/>
        </p:nvGrpSpPr>
        <p:grpSpPr>
          <a:xfrm>
            <a:off x="-425224" y="-437072"/>
            <a:ext cx="2979490" cy="2117171"/>
            <a:chOff x="-425224" y="-437072"/>
            <a:chExt cx="2979490" cy="2117171"/>
          </a:xfrm>
        </p:grpSpPr>
        <p:pic>
          <p:nvPicPr>
            <p:cNvPr id="2" name="Picture 1" descr="A white blot on a black background&#10;&#10;Description automatically generated">
              <a:extLst>
                <a:ext uri="{FF2B5EF4-FFF2-40B4-BE49-F238E27FC236}">
                  <a16:creationId xmlns:a16="http://schemas.microsoft.com/office/drawing/2014/main" id="{6EB02F7A-0B93-6C1E-A5A5-30983ADB2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6" t="30763" r="36817" b="28954"/>
            <a:stretch/>
          </p:blipFill>
          <p:spPr>
            <a:xfrm>
              <a:off x="-425224" y="-437072"/>
              <a:ext cx="2979490" cy="21171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7EC2617-4B5A-3CF8-3515-711FA2E48179}"/>
                </a:ext>
              </a:extLst>
            </p:cNvPr>
            <p:cNvSpPr txBox="1"/>
            <p:nvPr/>
          </p:nvSpPr>
          <p:spPr>
            <a:xfrm>
              <a:off x="161027" y="336924"/>
              <a:ext cx="1806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000" dirty="0">
                  <a:latin typeface="Bernard MT Condensed" panose="02050806060905020404" pitchFamily="18" charset="0"/>
                </a:rPr>
                <a:t>Vraag 4</a:t>
              </a:r>
              <a:endParaRPr lang="LID4096" dirty="0">
                <a:latin typeface="Bernard MT Condensed" panose="020508060609050204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F01AACA-0814-15E3-F8A3-51A135522221}"/>
              </a:ext>
            </a:extLst>
          </p:cNvPr>
          <p:cNvSpPr/>
          <p:nvPr/>
        </p:nvSpPr>
        <p:spPr>
          <a:xfrm>
            <a:off x="0" y="6580800"/>
            <a:ext cx="12188952" cy="2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169599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59860-4B67-F714-06A8-0880D24E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behang Varende boot in de zee - PIXERS.NL">
            <a:extLst>
              <a:ext uri="{FF2B5EF4-FFF2-40B4-BE49-F238E27FC236}">
                <a16:creationId xmlns:a16="http://schemas.microsoft.com/office/drawing/2014/main" id="{D45233F8-7186-81FD-F194-B0D62A334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A9BA41-1218-C6B3-B75F-0DCCFF1BD7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DCF27-9F2C-F488-F54E-63A3200531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03945" y="2999925"/>
            <a:ext cx="5584110" cy="1295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Ronde 2</a:t>
            </a:r>
            <a:endParaRPr lang="LID4096" sz="88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Picture 8" descr="14 Grunge Splatter Splash (PNG Transparent) | OnlyGFX.com">
            <a:extLst>
              <a:ext uri="{FF2B5EF4-FFF2-40B4-BE49-F238E27FC236}">
                <a16:creationId xmlns:a16="http://schemas.microsoft.com/office/drawing/2014/main" id="{E443016B-E6ED-80A7-D687-842447A06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358">
            <a:off x="2228850" y="3142799"/>
            <a:ext cx="10054045" cy="353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A2E8CE-25BA-7073-0334-BDAA0869E236}"/>
              </a:ext>
            </a:extLst>
          </p:cNvPr>
          <p:cNvSpPr txBox="1"/>
          <p:nvPr/>
        </p:nvSpPr>
        <p:spPr>
          <a:xfrm rot="21184602">
            <a:off x="6162022" y="3658788"/>
            <a:ext cx="3769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/>
              <a:t>Op Ontdekkingsreis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503612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Widescreen</PresentationFormat>
  <Paragraphs>167</Paragraphs>
  <Slides>53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Aptos</vt:lpstr>
      <vt:lpstr>Aptos Display</vt:lpstr>
      <vt:lpstr>Arial</vt:lpstr>
      <vt:lpstr>Avenir Next LT Pro Demi</vt:lpstr>
      <vt:lpstr>Berlin Sans FB</vt:lpstr>
      <vt:lpstr>Bernard MT Condensed</vt:lpstr>
      <vt:lpstr>Candara</vt:lpstr>
      <vt:lpstr>Freestyle Script</vt:lpstr>
      <vt:lpstr>Office Theme</vt:lpstr>
      <vt:lpstr>De Ontdekkingsreis Pubquiz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Ontdekkingsreis Pubquiz</dc:title>
  <dc:creator>Milena Vlot</dc:creator>
  <cp:lastModifiedBy>Milena Vlot</cp:lastModifiedBy>
  <cp:revision>55</cp:revision>
  <dcterms:created xsi:type="dcterms:W3CDTF">2024-02-20T14:56:07Z</dcterms:created>
  <dcterms:modified xsi:type="dcterms:W3CDTF">2024-03-13T12:58:32Z</dcterms:modified>
</cp:coreProperties>
</file>